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54" r:id="rId2"/>
    <p:sldMasterId id="2147483670" r:id="rId3"/>
    <p:sldMasterId id="2147483877" r:id="rId4"/>
  </p:sldMasterIdLst>
  <p:notesMasterIdLst>
    <p:notesMasterId r:id="rId29"/>
  </p:notesMasterIdLst>
  <p:handoutMasterIdLst>
    <p:handoutMasterId r:id="rId30"/>
  </p:handoutMasterIdLst>
  <p:sldIdLst>
    <p:sldId id="596" r:id="rId5"/>
    <p:sldId id="632" r:id="rId6"/>
    <p:sldId id="645" r:id="rId7"/>
    <p:sldId id="679" r:id="rId8"/>
    <p:sldId id="616" r:id="rId9"/>
    <p:sldId id="617" r:id="rId10"/>
    <p:sldId id="621" r:id="rId11"/>
    <p:sldId id="563" r:id="rId12"/>
    <p:sldId id="669" r:id="rId13"/>
    <p:sldId id="670" r:id="rId14"/>
    <p:sldId id="668" r:id="rId15"/>
    <p:sldId id="671" r:id="rId16"/>
    <p:sldId id="673" r:id="rId17"/>
    <p:sldId id="672" r:id="rId18"/>
    <p:sldId id="674" r:id="rId19"/>
    <p:sldId id="675" r:id="rId20"/>
    <p:sldId id="623" r:id="rId21"/>
    <p:sldId id="624" r:id="rId22"/>
    <p:sldId id="439" r:id="rId23"/>
    <p:sldId id="627" r:id="rId24"/>
    <p:sldId id="665" r:id="rId25"/>
    <p:sldId id="666" r:id="rId26"/>
    <p:sldId id="676" r:id="rId27"/>
    <p:sldId id="678" r:id="rId28"/>
  </p:sldIdLst>
  <p:sldSz cx="9906000" cy="6858000" type="A4"/>
  <p:notesSz cx="9926638" cy="6797675"/>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ヒラギノ角ゴ Pro W3" pitchFamily="-8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ヒラギノ角ゴ Pro W3" pitchFamily="-8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ヒラギノ角ゴ Pro W3" pitchFamily="-8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ヒラギノ角ゴ Pro W3" pitchFamily="-8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84" charset="-128"/>
        <a:cs typeface="+mn-cs"/>
      </a:defRPr>
    </a:lvl9pPr>
  </p:defaultTextStyle>
  <p:extLst>
    <p:ext uri="{521415D9-36F7-43E2-AB2F-B90AF26B5E84}">
      <p14:sectionLst xmlns:p14="http://schemas.microsoft.com/office/powerpoint/2010/main">
        <p14:section name="既定のセクション" id="{5229D7CB-74FF-4CEB-9BF2-39B5DCB142A9}">
          <p14:sldIdLst>
            <p14:sldId id="596"/>
            <p14:sldId id="632"/>
            <p14:sldId id="645"/>
            <p14:sldId id="679"/>
            <p14:sldId id="616"/>
            <p14:sldId id="617"/>
            <p14:sldId id="621"/>
            <p14:sldId id="563"/>
            <p14:sldId id="669"/>
            <p14:sldId id="670"/>
            <p14:sldId id="668"/>
            <p14:sldId id="671"/>
            <p14:sldId id="673"/>
            <p14:sldId id="672"/>
            <p14:sldId id="674"/>
            <p14:sldId id="675"/>
            <p14:sldId id="623"/>
            <p14:sldId id="624"/>
            <p14:sldId id="439"/>
            <p14:sldId id="627"/>
            <p14:sldId id="665"/>
            <p14:sldId id="666"/>
            <p14:sldId id="676"/>
            <p14:sldId id="678"/>
          </p14:sldIdLst>
        </p14:section>
      </p14:sectionLst>
    </p:ext>
    <p:ext uri="{EFAFB233-063F-42B5-8137-9DF3F51BA10A}">
      <p15:sldGuideLst xmlns:p15="http://schemas.microsoft.com/office/powerpoint/2012/main">
        <p15:guide id="1" orient="horz" pos="2165">
          <p15:clr>
            <a:srgbClr val="A4A3A4"/>
          </p15:clr>
        </p15:guide>
        <p15:guide id="2" pos="3136">
          <p15:clr>
            <a:srgbClr val="A4A3A4"/>
          </p15:clr>
        </p15:guide>
      </p15:sldGuideLst>
    </p:ext>
    <p:ext uri="{2D200454-40CA-4A62-9FC3-DE9A4176ACB9}">
      <p15:notesGuideLst xmlns:p15="http://schemas.microsoft.com/office/powerpoint/2012/main">
        <p15:guide id="1" orient="horz" pos="2146">
          <p15:clr>
            <a:srgbClr val="A4A3A4"/>
          </p15:clr>
        </p15:guide>
        <p15:guide id="2" pos="314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1B5C"/>
    <a:srgbClr val="800000"/>
    <a:srgbClr val="FFFFFF"/>
    <a:srgbClr val="090807"/>
    <a:srgbClr val="005DAA"/>
    <a:srgbClr val="58585A"/>
    <a:srgbClr val="FF7600"/>
    <a:srgbClr val="872175"/>
    <a:srgbClr val="009999"/>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42" autoAdjust="0"/>
    <p:restoredTop sz="94660"/>
  </p:normalViewPr>
  <p:slideViewPr>
    <p:cSldViewPr>
      <p:cViewPr varScale="1">
        <p:scale>
          <a:sx n="104" d="100"/>
          <a:sy n="104" d="100"/>
        </p:scale>
        <p:origin x="1176" y="96"/>
      </p:cViewPr>
      <p:guideLst>
        <p:guide orient="horz" pos="2165"/>
        <p:guide pos="3136"/>
      </p:guideLst>
    </p:cSldViewPr>
  </p:slideViewPr>
  <p:outlineViewPr>
    <p:cViewPr>
      <p:scale>
        <a:sx n="75" d="100"/>
        <a:sy n="75" d="100"/>
      </p:scale>
      <p:origin x="784" y="16296"/>
    </p:cViewPr>
  </p:outlineViewPr>
  <p:notesTextViewPr>
    <p:cViewPr>
      <p:scale>
        <a:sx n="3" d="2"/>
        <a:sy n="3" d="2"/>
      </p:scale>
      <p:origin x="0" y="0"/>
    </p:cViewPr>
  </p:notesTextViewPr>
  <p:sorterViewPr>
    <p:cViewPr varScale="1">
      <p:scale>
        <a:sx n="1" d="1"/>
        <a:sy n="1" d="1"/>
      </p:scale>
      <p:origin x="0" y="-330"/>
    </p:cViewPr>
  </p:sorterViewPr>
  <p:notesViewPr>
    <p:cSldViewPr>
      <p:cViewPr varScale="1">
        <p:scale>
          <a:sx n="119" d="100"/>
          <a:sy n="119" d="100"/>
        </p:scale>
        <p:origin x="1998" y="108"/>
      </p:cViewPr>
      <p:guideLst>
        <p:guide orient="horz" pos="2146"/>
        <p:guide pos="314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3" y="1"/>
            <a:ext cx="4302441" cy="340117"/>
          </a:xfrm>
          <a:prstGeom prst="rect">
            <a:avLst/>
          </a:prstGeom>
          <a:noFill/>
          <a:ln w="9525">
            <a:noFill/>
            <a:miter lim="800000"/>
          </a:ln>
        </p:spPr>
        <p:txBody>
          <a:bodyPr vert="horz" wrap="square" lIns="93040" tIns="46521" rIns="93040" bIns="46521" numCol="1" anchor="t" anchorCtr="0" compatLnSpc="1"/>
          <a:lstStyle>
            <a:lvl1pPr defTabSz="930816" eaLnBrk="0" hangingPunct="0">
              <a:defRPr sz="1200" smtClean="0">
                <a:latin typeface="Arial" panose="020B0604020202020204" pitchFamily="34" charset="0"/>
                <a:ea typeface="ヒラギノ角ゴ Pro W3" charset="0"/>
                <a:cs typeface="ヒラギノ角ゴ Pro W3" charset="0"/>
              </a:defRPr>
            </a:lvl1pPr>
          </a:lstStyle>
          <a:p>
            <a:pPr>
              <a:defRPr/>
            </a:pPr>
            <a:endParaRPr lang="en-US"/>
          </a:p>
        </p:txBody>
      </p:sp>
      <p:sp>
        <p:nvSpPr>
          <p:cNvPr id="19459" name="Rectangle 3"/>
          <p:cNvSpPr>
            <a:spLocks noGrp="1" noChangeArrowheads="1"/>
          </p:cNvSpPr>
          <p:nvPr>
            <p:ph type="dt" sz="quarter" idx="1"/>
          </p:nvPr>
        </p:nvSpPr>
        <p:spPr bwMode="auto">
          <a:xfrm>
            <a:off x="5624199" y="1"/>
            <a:ext cx="4302441" cy="340117"/>
          </a:xfrm>
          <a:prstGeom prst="rect">
            <a:avLst/>
          </a:prstGeom>
          <a:noFill/>
          <a:ln w="9525">
            <a:noFill/>
            <a:miter lim="800000"/>
          </a:ln>
        </p:spPr>
        <p:txBody>
          <a:bodyPr vert="horz" wrap="square" lIns="93040" tIns="46521" rIns="93040" bIns="46521" numCol="1" anchor="t" anchorCtr="0" compatLnSpc="1"/>
          <a:lstStyle>
            <a:lvl1pPr algn="r" defTabSz="930816" eaLnBrk="0" hangingPunct="0">
              <a:defRPr sz="1200" smtClean="0">
                <a:latin typeface="Arial" panose="020B0604020202020204" pitchFamily="34" charset="0"/>
                <a:ea typeface="ヒラギノ角ゴ Pro W3" charset="0"/>
                <a:cs typeface="ヒラギノ角ゴ Pro W3" charset="0"/>
              </a:defRPr>
            </a:lvl1pPr>
          </a:lstStyle>
          <a:p>
            <a:pPr>
              <a:defRPr/>
            </a:pPr>
            <a:endParaRPr lang="en-US"/>
          </a:p>
        </p:txBody>
      </p:sp>
      <p:sp>
        <p:nvSpPr>
          <p:cNvPr id="19460" name="Rectangle 4"/>
          <p:cNvSpPr>
            <a:spLocks noGrp="1" noChangeArrowheads="1"/>
          </p:cNvSpPr>
          <p:nvPr>
            <p:ph type="ftr" sz="quarter" idx="2"/>
          </p:nvPr>
        </p:nvSpPr>
        <p:spPr bwMode="auto">
          <a:xfrm>
            <a:off x="3" y="6457560"/>
            <a:ext cx="4302441" cy="340116"/>
          </a:xfrm>
          <a:prstGeom prst="rect">
            <a:avLst/>
          </a:prstGeom>
          <a:noFill/>
          <a:ln w="9525">
            <a:noFill/>
            <a:miter lim="800000"/>
          </a:ln>
        </p:spPr>
        <p:txBody>
          <a:bodyPr vert="horz" wrap="square" lIns="93040" tIns="46521" rIns="93040" bIns="46521" numCol="1" anchor="b" anchorCtr="0" compatLnSpc="1"/>
          <a:lstStyle>
            <a:lvl1pPr defTabSz="930816" eaLnBrk="0" hangingPunct="0">
              <a:defRPr sz="1200" smtClean="0">
                <a:latin typeface="Arial" panose="020B0604020202020204" pitchFamily="34" charset="0"/>
                <a:ea typeface="ヒラギノ角ゴ Pro W3" charset="0"/>
                <a:cs typeface="ヒラギノ角ゴ Pro W3" charset="0"/>
              </a:defRPr>
            </a:lvl1pPr>
          </a:lstStyle>
          <a:p>
            <a:pPr>
              <a:defRPr/>
            </a:pPr>
            <a:endParaRPr lang="en-US"/>
          </a:p>
        </p:txBody>
      </p:sp>
      <p:sp>
        <p:nvSpPr>
          <p:cNvPr id="19461" name="Rectangle 5"/>
          <p:cNvSpPr>
            <a:spLocks noGrp="1" noChangeArrowheads="1"/>
          </p:cNvSpPr>
          <p:nvPr>
            <p:ph type="sldNum" sz="quarter" idx="3"/>
          </p:nvPr>
        </p:nvSpPr>
        <p:spPr bwMode="auto">
          <a:xfrm>
            <a:off x="5624199" y="6457560"/>
            <a:ext cx="4302441" cy="340116"/>
          </a:xfrm>
          <a:prstGeom prst="rect">
            <a:avLst/>
          </a:prstGeom>
          <a:noFill/>
          <a:ln w="9525">
            <a:noFill/>
            <a:miter lim="800000"/>
          </a:ln>
        </p:spPr>
        <p:txBody>
          <a:bodyPr vert="horz" wrap="square" lIns="93040" tIns="46521" rIns="93040" bIns="46521" numCol="1" anchor="b" anchorCtr="0" compatLnSpc="1"/>
          <a:lstStyle>
            <a:lvl1pPr algn="r" defTabSz="930816" eaLnBrk="0" hangingPunct="0">
              <a:defRPr sz="1200"/>
            </a:lvl1pPr>
          </a:lstStyle>
          <a:p>
            <a:fld id="{9D66F698-1026-413A-8614-B802821950B0}" type="slidenum">
              <a:rPr lang="en-US" altLang="ja-JP"/>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 y="1"/>
            <a:ext cx="4302441" cy="340117"/>
          </a:xfrm>
          <a:prstGeom prst="rect">
            <a:avLst/>
          </a:prstGeom>
          <a:noFill/>
          <a:ln w="9525">
            <a:noFill/>
            <a:miter lim="800000"/>
          </a:ln>
        </p:spPr>
        <p:txBody>
          <a:bodyPr vert="horz" wrap="square" lIns="93040" tIns="46521" rIns="93040" bIns="46521" numCol="1" anchor="t" anchorCtr="0" compatLnSpc="1"/>
          <a:lstStyle>
            <a:lvl1pPr defTabSz="930816" eaLnBrk="0" hangingPunct="0">
              <a:defRPr sz="1200" smtClean="0">
                <a:latin typeface="Arial" panose="020B0604020202020204" pitchFamily="34" charset="0"/>
                <a:ea typeface="ヒラギノ角ゴ Pro W3" charset="0"/>
                <a:cs typeface="ヒラギノ角ゴ Pro W3" charset="0"/>
              </a:defRPr>
            </a:lvl1pPr>
          </a:lstStyle>
          <a:p>
            <a:pPr>
              <a:defRPr/>
            </a:pPr>
            <a:endParaRPr lang="en-US"/>
          </a:p>
        </p:txBody>
      </p:sp>
      <p:sp>
        <p:nvSpPr>
          <p:cNvPr id="3075" name="Rectangle 3"/>
          <p:cNvSpPr>
            <a:spLocks noGrp="1" noChangeArrowheads="1"/>
          </p:cNvSpPr>
          <p:nvPr>
            <p:ph type="dt" idx="1"/>
          </p:nvPr>
        </p:nvSpPr>
        <p:spPr bwMode="auto">
          <a:xfrm>
            <a:off x="5624199" y="1"/>
            <a:ext cx="4302441" cy="340117"/>
          </a:xfrm>
          <a:prstGeom prst="rect">
            <a:avLst/>
          </a:prstGeom>
          <a:noFill/>
          <a:ln w="9525">
            <a:noFill/>
            <a:miter lim="800000"/>
          </a:ln>
        </p:spPr>
        <p:txBody>
          <a:bodyPr vert="horz" wrap="square" lIns="93040" tIns="46521" rIns="93040" bIns="46521" numCol="1" anchor="t" anchorCtr="0" compatLnSpc="1"/>
          <a:lstStyle>
            <a:lvl1pPr algn="r" defTabSz="930816" eaLnBrk="0" hangingPunct="0">
              <a:defRPr sz="1200" smtClean="0">
                <a:latin typeface="Arial" panose="020B0604020202020204" pitchFamily="34" charset="0"/>
                <a:ea typeface="ヒラギノ角ゴ Pro W3" charset="0"/>
                <a:cs typeface="ヒラギノ角ゴ Pro W3" charset="0"/>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3122613" y="509588"/>
            <a:ext cx="3681412" cy="254952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1324003" y="3229361"/>
            <a:ext cx="7278635" cy="3058722"/>
          </a:xfrm>
          <a:prstGeom prst="rect">
            <a:avLst/>
          </a:prstGeom>
          <a:noFill/>
          <a:ln w="9525">
            <a:noFill/>
            <a:miter lim="800000"/>
          </a:ln>
        </p:spPr>
        <p:txBody>
          <a:bodyPr vert="horz" wrap="square" lIns="93040" tIns="46521" rIns="93040" bIns="46521" numCol="1" anchor="t" anchorCtr="0" compatLnSpc="1"/>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3" y="6457560"/>
            <a:ext cx="4302441" cy="340116"/>
          </a:xfrm>
          <a:prstGeom prst="rect">
            <a:avLst/>
          </a:prstGeom>
          <a:noFill/>
          <a:ln w="9525">
            <a:noFill/>
            <a:miter lim="800000"/>
          </a:ln>
        </p:spPr>
        <p:txBody>
          <a:bodyPr vert="horz" wrap="square" lIns="93040" tIns="46521" rIns="93040" bIns="46521" numCol="1" anchor="b" anchorCtr="0" compatLnSpc="1"/>
          <a:lstStyle>
            <a:lvl1pPr defTabSz="930816" eaLnBrk="0" hangingPunct="0">
              <a:defRPr sz="1200" smtClean="0">
                <a:latin typeface="Arial" panose="020B0604020202020204" pitchFamily="34" charset="0"/>
                <a:ea typeface="ヒラギノ角ゴ Pro W3" charset="0"/>
                <a:cs typeface="ヒラギノ角ゴ Pro W3" charset="0"/>
              </a:defRPr>
            </a:lvl1pPr>
          </a:lstStyle>
          <a:p>
            <a:pPr>
              <a:defRPr/>
            </a:pPr>
            <a:endParaRPr lang="en-US"/>
          </a:p>
        </p:txBody>
      </p:sp>
      <p:sp>
        <p:nvSpPr>
          <p:cNvPr id="3079" name="Rectangle 7"/>
          <p:cNvSpPr>
            <a:spLocks noGrp="1" noChangeArrowheads="1"/>
          </p:cNvSpPr>
          <p:nvPr>
            <p:ph type="sldNum" sz="quarter" idx="5"/>
          </p:nvPr>
        </p:nvSpPr>
        <p:spPr bwMode="auto">
          <a:xfrm>
            <a:off x="5624199" y="6457560"/>
            <a:ext cx="4302441" cy="340116"/>
          </a:xfrm>
          <a:prstGeom prst="rect">
            <a:avLst/>
          </a:prstGeom>
          <a:noFill/>
          <a:ln w="9525">
            <a:noFill/>
            <a:miter lim="800000"/>
          </a:ln>
        </p:spPr>
        <p:txBody>
          <a:bodyPr vert="horz" wrap="square" lIns="93040" tIns="46521" rIns="93040" bIns="46521" numCol="1" anchor="b" anchorCtr="0" compatLnSpc="1"/>
          <a:lstStyle>
            <a:lvl1pPr algn="r" defTabSz="930816" eaLnBrk="0" hangingPunct="0">
              <a:defRPr sz="1200"/>
            </a:lvl1pPr>
          </a:lstStyle>
          <a:p>
            <a:fld id="{4123B90A-347B-4595-96B9-D8846D307D51}" type="slidenum">
              <a:rPr lang="en-US" altLang="ja-JP"/>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84" charset="-128"/>
        <a:cs typeface="ヒラギノ角ゴ Pro W3" pitchFamily="-84" charset="-128"/>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84" charset="-128"/>
        <a:cs typeface="ヒラギノ角ゴ Pro W3" pitchFamily="-84" charset="-128"/>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84" charset="-128"/>
        <a:cs typeface="ヒラギノ角ゴ Pro W3" pitchFamily="-84" charset="-128"/>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84" charset="-128"/>
        <a:cs typeface="ヒラギノ角ゴ Pro W3" pitchFamily="-84" charset="-128"/>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84" charset="-128"/>
        <a:cs typeface="ヒラギノ角ゴ Pro W3" pitchFamily="-8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22613" y="509588"/>
            <a:ext cx="3681412" cy="25495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5095BF6-7279-4468-BE3D-757EC9AFB3DE}" type="slidenum">
              <a:rPr kumimoji="1" lang="ja-JP" altLang="en-US" smtClean="0"/>
              <a:pPr/>
              <a:t>5</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22613" y="509588"/>
            <a:ext cx="3681412" cy="25495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5095BF6-7279-4468-BE3D-757EC9AFB3DE}" type="slidenum">
              <a:rPr kumimoji="1" lang="ja-JP" altLang="en-US" smtClean="0"/>
              <a:pPr/>
              <a:t>6</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40642" name="スライド イメージ プレースホルダー 1"/>
          <p:cNvSpPr>
            <a:spLocks noGrp="1" noRot="1" noChangeAspect="1" noChangeArrowheads="1" noTextEdit="1"/>
          </p:cNvSpPr>
          <p:nvPr>
            <p:ph type="sldImg" idx="4294967295"/>
          </p:nvPr>
        </p:nvSpPr>
        <p:spPr>
          <a:xfrm>
            <a:off x="3122613" y="509588"/>
            <a:ext cx="3681412" cy="2549525"/>
          </a:xfrm>
        </p:spPr>
      </p:sp>
      <p:sp>
        <p:nvSpPr>
          <p:cNvPr id="240643" name="ノート プレースホルダー 2"/>
          <p:cNvSpPr>
            <a:spLocks noGrp="1" noRot="1" noChangeAspect="1" noChangeArrowheads="1" noTextEdit="1"/>
          </p:cNvSpPr>
          <p:nvPr>
            <p:ph type="body" idx="1"/>
          </p:nvPr>
        </p:nvSpPr>
        <p:spPr bwMode="auto">
          <a:xfrm>
            <a:off x="1506847" y="547902"/>
            <a:ext cx="7930647" cy="273842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1376723636"/>
      </p:ext>
    </p:extLst>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82550" y="3429000"/>
            <a:ext cx="100711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
        <p:nvSpPr>
          <p:cNvPr id="8" name="Subtitle 2"/>
          <p:cNvSpPr>
            <a:spLocks noGrp="1"/>
          </p:cNvSpPr>
          <p:nvPr>
            <p:ph type="subTitle" idx="1"/>
          </p:nvPr>
        </p:nvSpPr>
        <p:spPr>
          <a:xfrm>
            <a:off x="577850" y="4611744"/>
            <a:ext cx="6934200" cy="950856"/>
          </a:xfrm>
          <a:prstGeom prst="rect">
            <a:avLst/>
          </a:prstGeom>
        </p:spPr>
        <p:txBody>
          <a:bodyPr lIns="0" tIns="0" rIns="0" bIns="0">
            <a:normAutofit/>
          </a:bodyPr>
          <a:lstStyle>
            <a:lvl1pPr marL="0" indent="0" algn="l">
              <a:buNone/>
              <a:defRPr sz="2200">
                <a:solidFill>
                  <a:srgbClr val="00AEEF"/>
                </a:solidFill>
                <a:latin typeface="Georgia" panose="02040502050405020303"/>
                <a:cs typeface="Georgia" panose="02040502050405020303"/>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906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ea typeface="ヒラギノ角ゴ Pro W3" charset="0"/>
              <a:cs typeface="ヒラギノ角ゴ Pro W3" charset="0"/>
            </a:endParaRPr>
          </a:p>
        </p:txBody>
      </p:sp>
      <p:sp>
        <p:nvSpPr>
          <p:cNvPr id="5" name="Rectangle 5"/>
          <p:cNvSpPr>
            <a:spLocks noChangeArrowheads="1"/>
          </p:cNvSpPr>
          <p:nvPr userDrawn="1"/>
        </p:nvSpPr>
        <p:spPr bwMode="auto">
          <a:xfrm>
            <a:off x="-82550" y="457200"/>
            <a:ext cx="100711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endParaRPr lang="ja-JP" altLang="ja-JP" sz="2400">
              <a:solidFill>
                <a:srgbClr val="FFFFFF"/>
              </a:solidFill>
              <a:latin typeface="Calibri" panose="020F0502020204030204" charset="0"/>
            </a:endParaRPr>
          </a:p>
        </p:txBody>
      </p:sp>
      <p:sp>
        <p:nvSpPr>
          <p:cNvPr id="2" name="Title 1"/>
          <p:cNvSpPr>
            <a:spLocks noGrp="1"/>
          </p:cNvSpPr>
          <p:nvPr>
            <p:ph type="title"/>
          </p:nvPr>
        </p:nvSpPr>
        <p:spPr>
          <a:xfrm>
            <a:off x="412750" y="457200"/>
            <a:ext cx="9493250" cy="533400"/>
          </a:xfrm>
          <a:prstGeom prst="rect">
            <a:avLst/>
          </a:prstGeom>
        </p:spPr>
        <p:txBody>
          <a:bodyPr lIns="0" tIns="0" rIns="0" bIns="0" anchor="ctr" anchorCtr="0"/>
          <a:lstStyle>
            <a:lvl1pPr algn="l">
              <a:defRPr sz="200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
        <p:nvSpPr>
          <p:cNvPr id="3" name="Content Placeholder 2"/>
          <p:cNvSpPr>
            <a:spLocks noGrp="1"/>
          </p:cNvSpPr>
          <p:nvPr>
            <p:ph idx="1"/>
          </p:nvPr>
        </p:nvSpPr>
        <p:spPr>
          <a:xfrm>
            <a:off x="495300" y="1219204"/>
            <a:ext cx="8915400" cy="4525963"/>
          </a:xfrm>
          <a:prstGeom prst="rect">
            <a:avLst/>
          </a:prstGeom>
        </p:spPr>
        <p:txBody>
          <a:bodyPr/>
          <a:lstStyle>
            <a:lvl1pPr>
              <a:defRPr sz="3000">
                <a:solidFill>
                  <a:srgbClr val="58585A"/>
                </a:solidFill>
                <a:latin typeface="Georgia" panose="02040502050405020303"/>
                <a:cs typeface="Georgia" panose="02040502050405020303"/>
              </a:defRPr>
            </a:lvl1pPr>
            <a:lvl2pPr>
              <a:defRPr sz="2600">
                <a:solidFill>
                  <a:srgbClr val="58585A"/>
                </a:solidFill>
                <a:latin typeface="Georgia" panose="02040502050405020303"/>
                <a:cs typeface="Georgia" panose="02040502050405020303"/>
              </a:defRPr>
            </a:lvl2pPr>
            <a:lvl3pPr>
              <a:defRPr sz="2200">
                <a:solidFill>
                  <a:srgbClr val="58585A"/>
                </a:solidFill>
                <a:latin typeface="Georgia" panose="02040502050405020303"/>
                <a:cs typeface="Georgia" panose="02040502050405020303"/>
              </a:defRPr>
            </a:lvl3pPr>
            <a:lvl4pPr>
              <a:defRPr sz="1800">
                <a:solidFill>
                  <a:srgbClr val="58585A"/>
                </a:solidFill>
                <a:latin typeface="Georgia" panose="02040502050405020303"/>
                <a:cs typeface="Georgia" panose="02040502050405020303"/>
              </a:defRPr>
            </a:lvl4pPr>
            <a:lvl5pPr>
              <a:defRPr sz="1600">
                <a:solidFill>
                  <a:srgbClr val="58585A"/>
                </a:solidFill>
                <a:latin typeface="Georgia" panose="02040502050405020303"/>
                <a:cs typeface="Georgia" panose="0204050205040502030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412750" y="228600"/>
            <a:ext cx="9493250" cy="533400"/>
          </a:xfrm>
          <a:prstGeom prst="rect">
            <a:avLst/>
          </a:prstGeom>
        </p:spPr>
        <p:txBody>
          <a:bodyPr lIns="0" tIns="0" rIns="0" bIns="0" anchor="ctr" anchorCtr="0"/>
          <a:lstStyle>
            <a:lvl1pPr algn="l">
              <a:defRPr sz="1800">
                <a:solidFill>
                  <a:schemeClr val="bg1">
                    <a:lumMod val="85000"/>
                  </a:schemeClr>
                </a:solidFill>
                <a:latin typeface="Arial Narrow" panose="020B0606020202030204"/>
                <a:cs typeface="Arial Narrow" panose="020B0606020202030204"/>
              </a:defRPr>
            </a:lvl1pPr>
          </a:lstStyle>
          <a:p>
            <a:r>
              <a:rPr lang="en-US"/>
              <a:t>Click to edit Master title style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5"/>
            <a:ext cx="8420100" cy="1362075"/>
          </a:xfrm>
          <a:prstGeom prst="rect">
            <a:avLst/>
          </a:prstGeom>
        </p:spPr>
        <p:txBody>
          <a:bodyPr anchor="t"/>
          <a:lstStyle>
            <a:lvl1pPr algn="l">
              <a:defRPr sz="4000" b="0" i="0" cap="all">
                <a:latin typeface="Arial Narrow" panose="020B0606020202030204"/>
                <a:cs typeface="Arial Narrow" panose="020B0606020202030204"/>
              </a:defRPr>
            </a:lvl1pPr>
          </a:lstStyle>
          <a:p>
            <a:r>
              <a:rPr lang="en-US" dirty="0"/>
              <a:t>Click to edit Master title style</a:t>
            </a:r>
          </a:p>
        </p:txBody>
      </p:sp>
      <p:sp>
        <p:nvSpPr>
          <p:cNvPr id="3" name="Text Placeholder 2"/>
          <p:cNvSpPr>
            <a:spLocks noGrp="1"/>
          </p:cNvSpPr>
          <p:nvPr>
            <p:ph type="body" idx="1"/>
          </p:nvPr>
        </p:nvSpPr>
        <p:spPr>
          <a:xfrm>
            <a:off x="782506" y="2906713"/>
            <a:ext cx="8420100" cy="1500187"/>
          </a:xfrm>
          <a:prstGeom prst="rect">
            <a:avLst/>
          </a:prstGeom>
        </p:spPr>
        <p:txBody>
          <a:bodyPr anchor="b"/>
          <a:lstStyle>
            <a:lvl1pPr marL="0" indent="0">
              <a:buNone/>
              <a:defRPr sz="2000">
                <a:solidFill>
                  <a:schemeClr val="tx1">
                    <a:tint val="75000"/>
                  </a:schemeClr>
                </a:solidFill>
                <a:latin typeface="Georgia" panose="02040502050405020303"/>
                <a:cs typeface="Georgia" panose="02040502050405020303"/>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lvl1pPr algn="l">
              <a:defRPr sz="3600">
                <a:latin typeface="Arial Narrow" panose="020B0606020202030204"/>
                <a:cs typeface="Arial Narrow" panose="020B0606020202030204"/>
              </a:defRPr>
            </a:lvl1pPr>
          </a:lstStyle>
          <a:p>
            <a:r>
              <a:rPr lang="en-US"/>
              <a:t>Click to edit Master title style</a:t>
            </a:r>
            <a:endParaRPr lang="en-US" dirty="0"/>
          </a:p>
        </p:txBody>
      </p:sp>
      <p:sp>
        <p:nvSpPr>
          <p:cNvPr id="3" name="Content Placeholder 2"/>
          <p:cNvSpPr>
            <a:spLocks noGrp="1"/>
          </p:cNvSpPr>
          <p:nvPr>
            <p:ph sz="half" idx="1"/>
          </p:nvPr>
        </p:nvSpPr>
        <p:spPr>
          <a:xfrm>
            <a:off x="495300" y="1600205"/>
            <a:ext cx="4375150" cy="4525963"/>
          </a:xfrm>
          <a:prstGeom prst="rect">
            <a:avLst/>
          </a:prstGeom>
        </p:spPr>
        <p:txBody>
          <a:bodyPr/>
          <a:lstStyle>
            <a:lvl1pPr>
              <a:defRPr sz="2800">
                <a:latin typeface="Georgia" panose="02040502050405020303"/>
                <a:cs typeface="Georgia" panose="02040502050405020303"/>
              </a:defRPr>
            </a:lvl1pPr>
            <a:lvl2pPr>
              <a:defRPr sz="2400">
                <a:latin typeface="Georgia" panose="02040502050405020303"/>
                <a:cs typeface="Georgia" panose="02040502050405020303"/>
              </a:defRPr>
            </a:lvl2pPr>
            <a:lvl3pPr>
              <a:defRPr sz="2000">
                <a:latin typeface="Georgia" panose="02040502050405020303"/>
                <a:cs typeface="Georgia" panose="02040502050405020303"/>
              </a:defRPr>
            </a:lvl3pPr>
            <a:lvl4pPr>
              <a:defRPr sz="1800">
                <a:latin typeface="Georgia" panose="02040502050405020303"/>
                <a:cs typeface="Georgia" panose="02040502050405020303"/>
              </a:defRPr>
            </a:lvl4pPr>
            <a:lvl5pPr>
              <a:defRPr sz="1800">
                <a:latin typeface="Georgia" panose="02040502050405020303"/>
                <a:cs typeface="Georgia" panose="02040502050405020303"/>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35550" y="1600205"/>
            <a:ext cx="4375150" cy="4525963"/>
          </a:xfrm>
          <a:prstGeom prst="rect">
            <a:avLst/>
          </a:prstGeom>
        </p:spPr>
        <p:txBody>
          <a:bodyPr/>
          <a:lstStyle>
            <a:lvl1pPr>
              <a:defRPr sz="2800">
                <a:latin typeface="Georgia" panose="02040502050405020303"/>
                <a:cs typeface="Georgia" panose="02040502050405020303"/>
              </a:defRPr>
            </a:lvl1pPr>
            <a:lvl2pPr>
              <a:defRPr sz="2400">
                <a:latin typeface="Georgia" panose="02040502050405020303"/>
                <a:cs typeface="Georgia" panose="02040502050405020303"/>
              </a:defRPr>
            </a:lvl2pPr>
            <a:lvl3pPr>
              <a:defRPr sz="2000">
                <a:latin typeface="Georgia" panose="02040502050405020303"/>
                <a:cs typeface="Georgia" panose="02040502050405020303"/>
              </a:defRPr>
            </a:lvl3pPr>
            <a:lvl4pPr>
              <a:defRPr sz="1800">
                <a:latin typeface="Georgia" panose="02040502050405020303"/>
                <a:cs typeface="Georgia" panose="02040502050405020303"/>
              </a:defRPr>
            </a:lvl4pPr>
            <a:lvl5pPr>
              <a:defRPr sz="1800">
                <a:latin typeface="Georgia" panose="02040502050405020303"/>
                <a:cs typeface="Georgia" panose="02040502050405020303"/>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lvl1pPr algn="l">
              <a:defRPr sz="3600">
                <a:latin typeface="Arial Narrow" panose="020B0606020202030204"/>
                <a:cs typeface="Arial Narrow" panose="020B0606020202030204"/>
              </a:defRPr>
            </a:lvl1pPr>
          </a:lstStyle>
          <a:p>
            <a:r>
              <a:rPr lang="en-US"/>
              <a:t>Click to edit Master title style</a:t>
            </a:r>
            <a:endParaRPr lang="en-US" dirty="0"/>
          </a:p>
        </p:txBody>
      </p:sp>
      <p:sp>
        <p:nvSpPr>
          <p:cNvPr id="3" name="Text Placeholder 2"/>
          <p:cNvSpPr>
            <a:spLocks noGrp="1"/>
          </p:cNvSpPr>
          <p:nvPr>
            <p:ph type="body" idx="1"/>
          </p:nvPr>
        </p:nvSpPr>
        <p:spPr>
          <a:xfrm>
            <a:off x="495300" y="1535113"/>
            <a:ext cx="4376870" cy="639762"/>
          </a:xfrm>
          <a:prstGeom prst="rect">
            <a:avLst/>
          </a:prstGeom>
        </p:spPr>
        <p:txBody>
          <a:bodyPr anchor="b"/>
          <a:lstStyle>
            <a:lvl1pPr marL="0" indent="0">
              <a:buNone/>
              <a:defRPr sz="2400" b="1">
                <a:latin typeface="Arial Narrow" panose="020B0606020202030204"/>
                <a:cs typeface="Arial Narrow" panose="020B0606020202030204"/>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95300" y="2174875"/>
            <a:ext cx="4376870" cy="3951288"/>
          </a:xfrm>
          <a:prstGeom prst="rect">
            <a:avLst/>
          </a:prstGeom>
        </p:spPr>
        <p:txBody>
          <a:bodyPr/>
          <a:lstStyle>
            <a:lvl1pPr>
              <a:defRPr sz="2400">
                <a:latin typeface="Georgia" panose="02040502050405020303"/>
                <a:cs typeface="Georgia" panose="02040502050405020303"/>
              </a:defRPr>
            </a:lvl1pPr>
            <a:lvl2pPr>
              <a:defRPr sz="2000">
                <a:latin typeface="Georgia" panose="02040502050405020303"/>
                <a:cs typeface="Georgia" panose="02040502050405020303"/>
              </a:defRPr>
            </a:lvl2pPr>
            <a:lvl3pPr>
              <a:defRPr sz="1800">
                <a:latin typeface="Georgia" panose="02040502050405020303"/>
                <a:cs typeface="Georgia" panose="02040502050405020303"/>
              </a:defRPr>
            </a:lvl3pPr>
            <a:lvl4pPr>
              <a:defRPr sz="1600">
                <a:latin typeface="Georgia" panose="02040502050405020303"/>
                <a:cs typeface="Georgia" panose="02040502050405020303"/>
              </a:defRPr>
            </a:lvl4pPr>
            <a:lvl5pPr>
              <a:defRPr sz="1600">
                <a:latin typeface="Georgia" panose="02040502050405020303"/>
                <a:cs typeface="Georgia" panose="02040502050405020303"/>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32113" y="1535113"/>
            <a:ext cx="4378590" cy="639762"/>
          </a:xfrm>
          <a:prstGeom prst="rect">
            <a:avLst/>
          </a:prstGeom>
        </p:spPr>
        <p:txBody>
          <a:bodyPr anchor="b"/>
          <a:lstStyle>
            <a:lvl1pPr marL="0" indent="0">
              <a:buNone/>
              <a:defRPr sz="2400" b="1">
                <a:latin typeface="Arial Narrow" panose="020B0606020202030204"/>
                <a:cs typeface="Arial Narrow" panose="020B0606020202030204"/>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032113" y="2174875"/>
            <a:ext cx="4378590" cy="3951288"/>
          </a:xfrm>
          <a:prstGeom prst="rect">
            <a:avLst/>
          </a:prstGeom>
        </p:spPr>
        <p:txBody>
          <a:bodyPr/>
          <a:lstStyle>
            <a:lvl1pPr>
              <a:defRPr sz="2400">
                <a:latin typeface="Georgia" panose="02040502050405020303"/>
                <a:cs typeface="Georgia" panose="02040502050405020303"/>
              </a:defRPr>
            </a:lvl1pPr>
            <a:lvl2pPr>
              <a:defRPr sz="2000">
                <a:latin typeface="Georgia" panose="02040502050405020303"/>
                <a:cs typeface="Georgia" panose="02040502050405020303"/>
              </a:defRPr>
            </a:lvl2pPr>
            <a:lvl3pPr>
              <a:defRPr sz="1800">
                <a:latin typeface="Georgia" panose="02040502050405020303"/>
                <a:cs typeface="Georgia" panose="02040502050405020303"/>
              </a:defRPr>
            </a:lvl3pPr>
            <a:lvl4pPr>
              <a:defRPr sz="1600">
                <a:latin typeface="Georgia" panose="02040502050405020303"/>
                <a:cs typeface="Georgia" panose="02040502050405020303"/>
              </a:defRPr>
            </a:lvl4pPr>
            <a:lvl5pPr>
              <a:defRPr sz="1600">
                <a:latin typeface="Georgia" panose="02040502050405020303"/>
                <a:cs typeface="Georgia" panose="02040502050405020303"/>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lvl1pPr>
              <a:defRPr sz="3600">
                <a:latin typeface="Arial Narrow" panose="020B0606020202030204"/>
                <a:cs typeface="Arial Narrow" panose="020B0606020202030204"/>
              </a:defRPr>
            </a:lvl1pPr>
          </a:lstStyle>
          <a:p>
            <a:r>
              <a:rPr lang="en-US"/>
              <a:t>Click to edit Master title style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a:prstGeom prst="rect">
            <a:avLst/>
          </a:prstGeom>
        </p:spPr>
        <p:txBody>
          <a:bodyPr anchor="b"/>
          <a:lstStyle>
            <a:lvl1pPr algn="l">
              <a:defRPr sz="2000" b="1">
                <a:latin typeface="Arial Narrow" panose="020B0606020202030204"/>
                <a:cs typeface="Arial Narrow" panose="020B0606020202030204"/>
              </a:defRPr>
            </a:lvl1pPr>
          </a:lstStyle>
          <a:p>
            <a:r>
              <a:rPr lang="en-US" dirty="0"/>
              <a:t>Click to edit Master title style</a:t>
            </a:r>
          </a:p>
        </p:txBody>
      </p:sp>
      <p:sp>
        <p:nvSpPr>
          <p:cNvPr id="3" name="Content Placeholder 2"/>
          <p:cNvSpPr>
            <a:spLocks noGrp="1"/>
          </p:cNvSpPr>
          <p:nvPr>
            <p:ph idx="1"/>
          </p:nvPr>
        </p:nvSpPr>
        <p:spPr>
          <a:xfrm>
            <a:off x="3872972" y="273055"/>
            <a:ext cx="5537729" cy="5853113"/>
          </a:xfrm>
          <a:prstGeom prst="rect">
            <a:avLst/>
          </a:prstGeom>
        </p:spPr>
        <p:txBody>
          <a:bodyPr/>
          <a:lstStyle>
            <a:lvl1pPr>
              <a:defRPr sz="3200">
                <a:latin typeface="Georgia" panose="02040502050405020303"/>
                <a:cs typeface="Georgia" panose="02040502050405020303"/>
              </a:defRPr>
            </a:lvl1pPr>
            <a:lvl2pPr>
              <a:defRPr sz="2800">
                <a:latin typeface="Georgia" panose="02040502050405020303"/>
                <a:cs typeface="Georgia" panose="02040502050405020303"/>
              </a:defRPr>
            </a:lvl2pPr>
            <a:lvl3pPr>
              <a:defRPr sz="2400">
                <a:latin typeface="Georgia" panose="02040502050405020303"/>
                <a:cs typeface="Georgia" panose="02040502050405020303"/>
              </a:defRPr>
            </a:lvl3pPr>
            <a:lvl4pPr>
              <a:defRPr sz="2000">
                <a:latin typeface="Georgia" panose="02040502050405020303"/>
                <a:cs typeface="Georgia" panose="02040502050405020303"/>
              </a:defRPr>
            </a:lvl4pPr>
            <a:lvl5pPr>
              <a:defRPr sz="2000">
                <a:latin typeface="Georgia" panose="02040502050405020303"/>
                <a:cs typeface="Georgia" panose="02040502050405020303"/>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95300" y="1435103"/>
            <a:ext cx="3259006" cy="4691063"/>
          </a:xfrm>
          <a:prstGeom prst="rect">
            <a:avLst/>
          </a:prstGeom>
        </p:spPr>
        <p:txBody>
          <a:bodyPr/>
          <a:lstStyle>
            <a:lvl1pPr marL="0" indent="0">
              <a:buNone/>
              <a:defRPr sz="1400">
                <a:latin typeface="Georgia" panose="02040502050405020303"/>
                <a:cs typeface="Georgia" panose="02040502050405020303"/>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a:prstGeom prst="rect">
            <a:avLst/>
          </a:prstGeom>
        </p:spPr>
        <p:txBody>
          <a:bodyPr anchor="b"/>
          <a:lstStyle>
            <a:lvl1pPr algn="l">
              <a:defRPr sz="2000" b="1">
                <a:latin typeface="Arial Narrow" panose="020B0606020202030204"/>
                <a:cs typeface="Arial Narrow" panose="020B0606020202030204"/>
              </a:defRPr>
            </a:lvl1pPr>
          </a:lstStyle>
          <a:p>
            <a:r>
              <a:rPr lang="en-US" dirty="0"/>
              <a:t>Click to edit Master title style</a:t>
            </a:r>
          </a:p>
        </p:txBody>
      </p:sp>
      <p:sp>
        <p:nvSpPr>
          <p:cNvPr id="3" name="Picture Placeholder 2"/>
          <p:cNvSpPr>
            <a:spLocks noGrp="1"/>
          </p:cNvSpPr>
          <p:nvPr>
            <p:ph type="pic" idx="1"/>
          </p:nvPr>
        </p:nvSpPr>
        <p:spPr>
          <a:xfrm>
            <a:off x="1941645"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645" y="5367338"/>
            <a:ext cx="5943600" cy="804862"/>
          </a:xfrm>
          <a:prstGeom prst="rect">
            <a:avLst/>
          </a:prstGeom>
        </p:spPr>
        <p:txBody>
          <a:bodyPr/>
          <a:lstStyle>
            <a:lvl1pPr marL="0" indent="0">
              <a:buNone/>
              <a:defRPr sz="1400">
                <a:latin typeface="Georgia" panose="02040502050405020303"/>
                <a:cs typeface="Georgia" panose="02040502050405020303"/>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82550" y="3429000"/>
            <a:ext cx="100711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
        <p:nvSpPr>
          <p:cNvPr id="8" name="Subtitle 2"/>
          <p:cNvSpPr>
            <a:spLocks noGrp="1"/>
          </p:cNvSpPr>
          <p:nvPr>
            <p:ph type="subTitle" idx="1"/>
          </p:nvPr>
        </p:nvSpPr>
        <p:spPr>
          <a:xfrm>
            <a:off x="577850" y="4611744"/>
            <a:ext cx="6934200" cy="950856"/>
          </a:xfrm>
          <a:prstGeom prst="rect">
            <a:avLst/>
          </a:prstGeom>
        </p:spPr>
        <p:txBody>
          <a:bodyPr lIns="0" tIns="0" rIns="0" bIns="0">
            <a:normAutofit/>
          </a:bodyPr>
          <a:lstStyle>
            <a:lvl1pPr marL="0" indent="0" algn="l">
              <a:buNone/>
              <a:defRPr sz="2200">
                <a:solidFill>
                  <a:srgbClr val="005DAA"/>
                </a:solidFill>
                <a:latin typeface="Georgia" panose="02040502050405020303"/>
                <a:cs typeface="Georgia" panose="02040502050405020303"/>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3"/>
          <p:cNvSpPr/>
          <p:nvPr userDrawn="1"/>
        </p:nvSpPr>
        <p:spPr>
          <a:xfrm>
            <a:off x="0" y="0"/>
            <a:ext cx="9906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ea typeface="ヒラギノ角ゴ Pro W3" charset="0"/>
              <a:cs typeface="ヒラギノ角ゴ Pro W3" charset="0"/>
            </a:endParaRPr>
          </a:p>
        </p:txBody>
      </p:sp>
      <p:sp>
        <p:nvSpPr>
          <p:cNvPr id="4" name="Rectangle 4"/>
          <p:cNvSpPr>
            <a:spLocks noChangeArrowheads="1"/>
          </p:cNvSpPr>
          <p:nvPr userDrawn="1"/>
        </p:nvSpPr>
        <p:spPr bwMode="auto">
          <a:xfrm>
            <a:off x="-165100" y="2667000"/>
            <a:ext cx="10318750" cy="1600200"/>
          </a:xfrm>
          <a:prstGeom prst="rect">
            <a:avLst/>
          </a:prstGeom>
          <a:solidFill>
            <a:schemeClr val="accent1"/>
          </a:solidFill>
          <a:ln>
            <a:noFill/>
          </a:ln>
          <a:effectLst>
            <a:outerShdw blurRad="88900" dist="61087" dir="5400000" rotWithShape="0">
              <a:srgbClr val="808080">
                <a:alpha val="45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endParaRPr lang="ja-JP" altLang="ja-JP" sz="2400">
              <a:solidFill>
                <a:srgbClr val="FFFFFF"/>
              </a:solidFill>
              <a:latin typeface="Calibri" panose="020F0502020204030204" charset="0"/>
            </a:endParaRPr>
          </a:p>
        </p:txBody>
      </p:sp>
      <p:sp>
        <p:nvSpPr>
          <p:cNvPr id="2" name="Title 1"/>
          <p:cNvSpPr>
            <a:spLocks noGrp="1"/>
          </p:cNvSpPr>
          <p:nvPr>
            <p:ph type="ctrTitle"/>
          </p:nvPr>
        </p:nvSpPr>
        <p:spPr>
          <a:xfrm>
            <a:off x="165100" y="2667000"/>
            <a:ext cx="9575800" cy="1600200"/>
          </a:xfrm>
          <a:prstGeom prst="rect">
            <a:avLst/>
          </a:prstGeom>
        </p:spPr>
        <p:txBody>
          <a:bodyPr lIns="0" tIns="0" rIns="0" bIns="0" anchor="ctr" anchorCtr="0"/>
          <a:lstStyle>
            <a:lvl1pPr>
              <a:defRPr sz="320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3"/>
          <p:cNvSpPr/>
          <p:nvPr userDrawn="1"/>
        </p:nvSpPr>
        <p:spPr>
          <a:xfrm>
            <a:off x="0" y="0"/>
            <a:ext cx="9906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ea typeface="ヒラギノ角ゴ Pro W3" charset="0"/>
              <a:cs typeface="ヒラギノ角ゴ Pro W3" charset="0"/>
            </a:endParaRPr>
          </a:p>
        </p:txBody>
      </p:sp>
      <p:sp>
        <p:nvSpPr>
          <p:cNvPr id="4" name="Rectangle 4"/>
          <p:cNvSpPr>
            <a:spLocks noChangeArrowheads="1"/>
          </p:cNvSpPr>
          <p:nvPr userDrawn="1"/>
        </p:nvSpPr>
        <p:spPr bwMode="auto">
          <a:xfrm>
            <a:off x="-165100" y="2667000"/>
            <a:ext cx="10318750" cy="1600200"/>
          </a:xfrm>
          <a:prstGeom prst="rect">
            <a:avLst/>
          </a:prstGeom>
          <a:solidFill>
            <a:srgbClr val="005DAA"/>
          </a:solidFill>
          <a:ln>
            <a:noFill/>
          </a:ln>
          <a:effectLst>
            <a:outerShdw blurRad="88900" dist="61087" dir="5400000" rotWithShape="0">
              <a:srgbClr val="808080">
                <a:alpha val="45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endParaRPr lang="ja-JP" altLang="ja-JP" sz="2400">
              <a:solidFill>
                <a:srgbClr val="FFFFFF"/>
              </a:solidFill>
              <a:latin typeface="Calibri" panose="020F0502020204030204" charset="0"/>
            </a:endParaRPr>
          </a:p>
        </p:txBody>
      </p:sp>
      <p:sp>
        <p:nvSpPr>
          <p:cNvPr id="2" name="Title 1"/>
          <p:cNvSpPr>
            <a:spLocks noGrp="1"/>
          </p:cNvSpPr>
          <p:nvPr>
            <p:ph type="ctrTitle"/>
          </p:nvPr>
        </p:nvSpPr>
        <p:spPr>
          <a:xfrm>
            <a:off x="165100" y="2667000"/>
            <a:ext cx="9575800" cy="1600200"/>
          </a:xfrm>
          <a:prstGeom prst="rect">
            <a:avLst/>
          </a:prstGeom>
        </p:spPr>
        <p:txBody>
          <a:bodyPr lIns="0" tIns="0" rIns="0" bIns="0" anchor="ctr" anchorCtr="0"/>
          <a:lstStyle>
            <a:lvl1pPr>
              <a:defRPr sz="320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3"/>
          <p:cNvSpPr/>
          <p:nvPr userDrawn="1"/>
        </p:nvSpPr>
        <p:spPr>
          <a:xfrm>
            <a:off x="0" y="0"/>
            <a:ext cx="9906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ea typeface="ヒラギノ角ゴ Pro W3" charset="0"/>
              <a:cs typeface="ヒラギノ角ゴ Pro W3" charset="0"/>
            </a:endParaRPr>
          </a:p>
        </p:txBody>
      </p:sp>
      <p:sp>
        <p:nvSpPr>
          <p:cNvPr id="4" name="Rectangle 4"/>
          <p:cNvSpPr>
            <a:spLocks noChangeArrowheads="1"/>
          </p:cNvSpPr>
          <p:nvPr userDrawn="1"/>
        </p:nvSpPr>
        <p:spPr bwMode="auto">
          <a:xfrm>
            <a:off x="-165100" y="2667000"/>
            <a:ext cx="10318750" cy="1600200"/>
          </a:xfrm>
          <a:prstGeom prst="rect">
            <a:avLst/>
          </a:prstGeom>
          <a:solidFill>
            <a:schemeClr val="tx2"/>
          </a:solidFill>
          <a:ln>
            <a:noFill/>
          </a:ln>
          <a:effectLst>
            <a:outerShdw blurRad="88900" dist="61087" dir="5400000" rotWithShape="0">
              <a:srgbClr val="808080">
                <a:alpha val="45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endParaRPr lang="ja-JP" altLang="ja-JP" sz="2400">
              <a:solidFill>
                <a:srgbClr val="FFFFFF"/>
              </a:solidFill>
              <a:latin typeface="Calibri" panose="020F0502020204030204" charset="0"/>
            </a:endParaRPr>
          </a:p>
        </p:txBody>
      </p:sp>
      <p:sp>
        <p:nvSpPr>
          <p:cNvPr id="2" name="Title 1"/>
          <p:cNvSpPr>
            <a:spLocks noGrp="1"/>
          </p:cNvSpPr>
          <p:nvPr>
            <p:ph type="ctrTitle"/>
          </p:nvPr>
        </p:nvSpPr>
        <p:spPr>
          <a:xfrm>
            <a:off x="165100" y="2667000"/>
            <a:ext cx="9575800" cy="1600200"/>
          </a:xfrm>
          <a:prstGeom prst="rect">
            <a:avLst/>
          </a:prstGeom>
        </p:spPr>
        <p:txBody>
          <a:bodyPr lIns="0" tIns="0" rIns="0" bIns="0" anchor="ctr" anchorCtr="0"/>
          <a:lstStyle>
            <a:lvl1pPr>
              <a:defRPr sz="320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3"/>
          <p:cNvSpPr/>
          <p:nvPr userDrawn="1"/>
        </p:nvSpPr>
        <p:spPr>
          <a:xfrm>
            <a:off x="0" y="0"/>
            <a:ext cx="9906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ea typeface="ヒラギノ角ゴ Pro W3" charset="0"/>
              <a:cs typeface="ヒラギノ角ゴ Pro W3" charset="0"/>
            </a:endParaRPr>
          </a:p>
        </p:txBody>
      </p:sp>
      <p:sp>
        <p:nvSpPr>
          <p:cNvPr id="4" name="Rectangle 4"/>
          <p:cNvSpPr>
            <a:spLocks noChangeArrowheads="1"/>
          </p:cNvSpPr>
          <p:nvPr userDrawn="1"/>
        </p:nvSpPr>
        <p:spPr bwMode="auto">
          <a:xfrm>
            <a:off x="-165100" y="2667000"/>
            <a:ext cx="10318750" cy="1600200"/>
          </a:xfrm>
          <a:prstGeom prst="rect">
            <a:avLst/>
          </a:prstGeom>
          <a:solidFill>
            <a:srgbClr val="009999"/>
          </a:solidFill>
          <a:ln>
            <a:noFill/>
          </a:ln>
          <a:effectLst>
            <a:outerShdw blurRad="88900" dist="61087" dir="5400000" rotWithShape="0">
              <a:srgbClr val="808080">
                <a:alpha val="45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endParaRPr lang="ja-JP" altLang="ja-JP" sz="2400">
              <a:solidFill>
                <a:srgbClr val="FFFFFF"/>
              </a:solidFill>
              <a:latin typeface="Calibri" panose="020F0502020204030204" charset="0"/>
            </a:endParaRPr>
          </a:p>
        </p:txBody>
      </p:sp>
      <p:sp>
        <p:nvSpPr>
          <p:cNvPr id="2" name="Title 1"/>
          <p:cNvSpPr>
            <a:spLocks noGrp="1"/>
          </p:cNvSpPr>
          <p:nvPr>
            <p:ph type="ctrTitle"/>
          </p:nvPr>
        </p:nvSpPr>
        <p:spPr>
          <a:xfrm>
            <a:off x="165100" y="2667000"/>
            <a:ext cx="9575800" cy="1600200"/>
          </a:xfrm>
          <a:prstGeom prst="rect">
            <a:avLst/>
          </a:prstGeom>
        </p:spPr>
        <p:txBody>
          <a:bodyPr lIns="0" tIns="0" rIns="0" bIns="0" anchor="ctr" anchorCtr="0"/>
          <a:lstStyle>
            <a:lvl1pPr>
              <a:defRPr sz="320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3"/>
          <p:cNvSpPr/>
          <p:nvPr userDrawn="1"/>
        </p:nvSpPr>
        <p:spPr>
          <a:xfrm>
            <a:off x="0" y="0"/>
            <a:ext cx="9906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ea typeface="ヒラギノ角ゴ Pro W3" charset="0"/>
              <a:cs typeface="ヒラギノ角ゴ Pro W3" charset="0"/>
            </a:endParaRPr>
          </a:p>
        </p:txBody>
      </p:sp>
      <p:sp>
        <p:nvSpPr>
          <p:cNvPr id="4" name="Rectangle 4"/>
          <p:cNvSpPr>
            <a:spLocks noChangeArrowheads="1"/>
          </p:cNvSpPr>
          <p:nvPr userDrawn="1"/>
        </p:nvSpPr>
        <p:spPr bwMode="auto">
          <a:xfrm>
            <a:off x="-165100" y="2667000"/>
            <a:ext cx="10318750" cy="1600200"/>
          </a:xfrm>
          <a:prstGeom prst="rect">
            <a:avLst/>
          </a:prstGeom>
          <a:solidFill>
            <a:srgbClr val="FF7600"/>
          </a:solidFill>
          <a:ln>
            <a:noFill/>
          </a:ln>
          <a:effectLst>
            <a:outerShdw blurRad="88900" dist="61087" dir="5400000" rotWithShape="0">
              <a:srgbClr val="808080">
                <a:alpha val="45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endParaRPr lang="ja-JP" altLang="ja-JP" sz="2400">
              <a:solidFill>
                <a:srgbClr val="FFFFFF"/>
              </a:solidFill>
              <a:latin typeface="Calibri" panose="020F0502020204030204" charset="0"/>
            </a:endParaRPr>
          </a:p>
        </p:txBody>
      </p:sp>
      <p:sp>
        <p:nvSpPr>
          <p:cNvPr id="2" name="Title 1"/>
          <p:cNvSpPr>
            <a:spLocks noGrp="1"/>
          </p:cNvSpPr>
          <p:nvPr>
            <p:ph type="ctrTitle"/>
          </p:nvPr>
        </p:nvSpPr>
        <p:spPr>
          <a:xfrm>
            <a:off x="165100" y="2667000"/>
            <a:ext cx="9575800" cy="1600200"/>
          </a:xfrm>
          <a:prstGeom prst="rect">
            <a:avLst/>
          </a:prstGeom>
        </p:spPr>
        <p:txBody>
          <a:bodyPr lIns="0" tIns="0" rIns="0" bIns="0" anchor="ctr" anchorCtr="0"/>
          <a:lstStyle>
            <a:lvl1pPr>
              <a:defRPr sz="320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3"/>
          <p:cNvSpPr/>
          <p:nvPr userDrawn="1"/>
        </p:nvSpPr>
        <p:spPr>
          <a:xfrm>
            <a:off x="0" y="0"/>
            <a:ext cx="9906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ea typeface="ヒラギノ角ゴ Pro W3" charset="0"/>
              <a:cs typeface="ヒラギノ角ゴ Pro W3" charset="0"/>
            </a:endParaRPr>
          </a:p>
        </p:txBody>
      </p:sp>
      <p:sp>
        <p:nvSpPr>
          <p:cNvPr id="2" name="Title 1"/>
          <p:cNvSpPr>
            <a:spLocks noGrp="1"/>
          </p:cNvSpPr>
          <p:nvPr>
            <p:ph type="ctrTitle"/>
          </p:nvPr>
        </p:nvSpPr>
        <p:spPr>
          <a:xfrm>
            <a:off x="165100" y="2667000"/>
            <a:ext cx="9575800" cy="1600200"/>
          </a:xfrm>
          <a:prstGeom prst="rect">
            <a:avLst/>
          </a:prstGeom>
        </p:spPr>
        <p:txBody>
          <a:bodyPr lIns="0" tIns="0" rIns="0" bIns="0" anchor="ctr" anchorCtr="0"/>
          <a:lstStyle>
            <a:lvl1pPr>
              <a:defRPr sz="320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906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ea typeface="ヒラギノ角ゴ Pro W3" charset="0"/>
              <a:cs typeface="ヒラギノ角ゴ Pro W3" charset="0"/>
            </a:endParaRPr>
          </a:p>
        </p:txBody>
      </p:sp>
      <p:sp>
        <p:nvSpPr>
          <p:cNvPr id="5" name="Rectangle 5"/>
          <p:cNvSpPr>
            <a:spLocks noChangeArrowheads="1"/>
          </p:cNvSpPr>
          <p:nvPr userDrawn="1"/>
        </p:nvSpPr>
        <p:spPr bwMode="auto">
          <a:xfrm>
            <a:off x="-82550" y="457200"/>
            <a:ext cx="100711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endParaRPr lang="ja-JP" altLang="ja-JP" sz="2400">
              <a:solidFill>
                <a:srgbClr val="FFFFFF"/>
              </a:solidFill>
              <a:latin typeface="Calibri" panose="020F0502020204030204" charset="0"/>
            </a:endParaRPr>
          </a:p>
        </p:txBody>
      </p:sp>
      <p:sp>
        <p:nvSpPr>
          <p:cNvPr id="2" name="Title 1"/>
          <p:cNvSpPr>
            <a:spLocks noGrp="1"/>
          </p:cNvSpPr>
          <p:nvPr>
            <p:ph type="title"/>
          </p:nvPr>
        </p:nvSpPr>
        <p:spPr>
          <a:xfrm>
            <a:off x="412750" y="457200"/>
            <a:ext cx="9493250" cy="533400"/>
          </a:xfrm>
          <a:prstGeom prst="rect">
            <a:avLst/>
          </a:prstGeom>
        </p:spPr>
        <p:txBody>
          <a:bodyPr lIns="0" tIns="0" rIns="0" bIns="0" anchor="ctr" anchorCtr="0"/>
          <a:lstStyle>
            <a:lvl1pPr algn="l">
              <a:defRPr sz="200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
        <p:nvSpPr>
          <p:cNvPr id="3" name="Content Placeholder 2"/>
          <p:cNvSpPr>
            <a:spLocks noGrp="1"/>
          </p:cNvSpPr>
          <p:nvPr>
            <p:ph idx="1"/>
          </p:nvPr>
        </p:nvSpPr>
        <p:spPr>
          <a:xfrm>
            <a:off x="495300" y="1219204"/>
            <a:ext cx="8915400" cy="4525963"/>
          </a:xfrm>
          <a:prstGeom prst="rect">
            <a:avLst/>
          </a:prstGeom>
        </p:spPr>
        <p:txBody>
          <a:bodyPr/>
          <a:lstStyle>
            <a:lvl1pPr>
              <a:defRPr sz="3000">
                <a:solidFill>
                  <a:srgbClr val="58585A"/>
                </a:solidFill>
                <a:latin typeface="Georgia" panose="02040502050405020303"/>
                <a:cs typeface="Georgia" panose="02040502050405020303"/>
              </a:defRPr>
            </a:lvl1pPr>
            <a:lvl2pPr>
              <a:defRPr sz="2600">
                <a:solidFill>
                  <a:srgbClr val="58585A"/>
                </a:solidFill>
                <a:latin typeface="Georgia" panose="02040502050405020303"/>
                <a:cs typeface="Georgia" panose="02040502050405020303"/>
              </a:defRPr>
            </a:lvl2pPr>
            <a:lvl3pPr>
              <a:defRPr sz="2200">
                <a:solidFill>
                  <a:srgbClr val="58585A"/>
                </a:solidFill>
                <a:latin typeface="Georgia" panose="02040502050405020303"/>
                <a:cs typeface="Georgia" panose="02040502050405020303"/>
              </a:defRPr>
            </a:lvl3pPr>
            <a:lvl4pPr>
              <a:defRPr sz="1800">
                <a:solidFill>
                  <a:srgbClr val="58585A"/>
                </a:solidFill>
                <a:latin typeface="Georgia" panose="02040502050405020303"/>
                <a:cs typeface="Georgia" panose="02040502050405020303"/>
              </a:defRPr>
            </a:lvl4pPr>
            <a:lvl5pPr>
              <a:defRPr sz="1600">
                <a:solidFill>
                  <a:srgbClr val="58585A"/>
                </a:solidFill>
                <a:latin typeface="Georgia" panose="02040502050405020303"/>
                <a:cs typeface="Georgia" panose="0204050205040502030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Rectangle 3"/>
          <p:cNvSpPr/>
          <p:nvPr userDrawn="1"/>
        </p:nvSpPr>
        <p:spPr>
          <a:xfrm>
            <a:off x="0" y="0"/>
            <a:ext cx="9906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ea typeface="ヒラギノ角ゴ Pro W3" charset="0"/>
              <a:cs typeface="ヒラギノ角ゴ Pro W3" charset="0"/>
            </a:endParaRPr>
          </a:p>
        </p:txBody>
      </p:sp>
      <p:sp>
        <p:nvSpPr>
          <p:cNvPr id="4" name="Rectangle 4"/>
          <p:cNvSpPr>
            <a:spLocks noChangeArrowheads="1"/>
          </p:cNvSpPr>
          <p:nvPr userDrawn="1"/>
        </p:nvSpPr>
        <p:spPr bwMode="auto">
          <a:xfrm>
            <a:off x="-165100" y="2667000"/>
            <a:ext cx="10318750" cy="1600200"/>
          </a:xfrm>
          <a:prstGeom prst="rect">
            <a:avLst/>
          </a:prstGeom>
          <a:solidFill>
            <a:schemeClr val="tx2"/>
          </a:solidFill>
          <a:ln>
            <a:noFill/>
          </a:ln>
          <a:effectLst>
            <a:outerShdw blurRad="88900" dist="61087" dir="5400000" rotWithShape="0">
              <a:srgbClr val="808080">
                <a:alpha val="45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endParaRPr lang="ja-JP" altLang="ja-JP" sz="2400">
              <a:solidFill>
                <a:srgbClr val="FFFFFF"/>
              </a:solidFill>
              <a:latin typeface="Calibri" panose="020F0502020204030204" charset="0"/>
            </a:endParaRPr>
          </a:p>
        </p:txBody>
      </p:sp>
      <p:sp>
        <p:nvSpPr>
          <p:cNvPr id="2" name="Title 1"/>
          <p:cNvSpPr>
            <a:spLocks noGrp="1"/>
          </p:cNvSpPr>
          <p:nvPr>
            <p:ph type="ctrTitle"/>
          </p:nvPr>
        </p:nvSpPr>
        <p:spPr>
          <a:xfrm>
            <a:off x="165100" y="2667000"/>
            <a:ext cx="9575800" cy="1600200"/>
          </a:xfrm>
          <a:prstGeom prst="rect">
            <a:avLst/>
          </a:prstGeom>
        </p:spPr>
        <p:txBody>
          <a:bodyPr lIns="0" tIns="0" rIns="0" bIns="0" anchor="ctr" anchorCtr="0"/>
          <a:lstStyle>
            <a:lvl1pPr>
              <a:defRPr sz="320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9"/>
            <a:ext cx="10515600" cy="1325563"/>
          </a:xfrm>
        </p:spPr>
        <p:txBody>
          <a:bodyPr/>
          <a:lstStyle/>
          <a:p>
            <a:r>
              <a:rPr kumimoji="1" lang="ja-JP" altLang="en-US" dirty="0"/>
              <a:t>マスタ タイトルの書式設定</a:t>
            </a:r>
          </a:p>
        </p:txBody>
      </p:sp>
      <p:sp>
        <p:nvSpPr>
          <p:cNvPr id="3" name="日付プレースホルダー 2"/>
          <p:cNvSpPr>
            <a:spLocks noGrp="1"/>
          </p:cNvSpPr>
          <p:nvPr>
            <p:ph type="dt" sz="half" idx="10"/>
          </p:nvPr>
        </p:nvSpPr>
        <p:spPr>
          <a:xfrm>
            <a:off x="838202" y="6356354"/>
            <a:ext cx="2743200" cy="365125"/>
          </a:xfrm>
        </p:spPr>
        <p:txBody>
          <a:bodyPr/>
          <a:lstStyle/>
          <a:p>
            <a:fld id="{B8F8725A-28AD-45F8-B362-09C8E353BCD4}" type="datetimeFigureOut">
              <a:rPr kumimoji="1" lang="ja-JP" altLang="en-US" smtClean="0"/>
              <a:pPr/>
              <a:t>2022/7/29</a:t>
            </a:fld>
            <a:endParaRPr kumimoji="1" lang="ja-JP" altLang="en-US"/>
          </a:p>
        </p:txBody>
      </p:sp>
      <p:sp>
        <p:nvSpPr>
          <p:cNvPr id="4" name="フッター プレースホルダー 3"/>
          <p:cNvSpPr>
            <a:spLocks noGrp="1"/>
          </p:cNvSpPr>
          <p:nvPr>
            <p:ph type="ftr" sz="quarter" idx="11"/>
          </p:nvPr>
        </p:nvSpPr>
        <p:spPr>
          <a:xfrm>
            <a:off x="4038600" y="6356354"/>
            <a:ext cx="4114800" cy="365125"/>
          </a:xfrm>
        </p:spPr>
        <p:txBody>
          <a:bodyPr/>
          <a:lstStyle/>
          <a:p>
            <a:endParaRPr kumimoji="1" lang="ja-JP" altLang="en-US"/>
          </a:p>
        </p:txBody>
      </p:sp>
      <p:sp>
        <p:nvSpPr>
          <p:cNvPr id="5" name="スライド番号プレースホルダー 4"/>
          <p:cNvSpPr>
            <a:spLocks noGrp="1"/>
          </p:cNvSpPr>
          <p:nvPr>
            <p:ph type="sldNum" sz="quarter" idx="12"/>
          </p:nvPr>
        </p:nvSpPr>
        <p:spPr>
          <a:xfrm>
            <a:off x="8610602" y="6356354"/>
            <a:ext cx="2743200" cy="365125"/>
          </a:xfrm>
        </p:spPr>
        <p:txBody>
          <a:bodyPr/>
          <a:lstStyle/>
          <a:p>
            <a:fld id="{F8D8928E-AA9A-4D89-BC1F-A2C05AB4BD92}"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82550" y="3429000"/>
            <a:ext cx="100711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
        <p:nvSpPr>
          <p:cNvPr id="8" name="Subtitle 2"/>
          <p:cNvSpPr>
            <a:spLocks noGrp="1"/>
          </p:cNvSpPr>
          <p:nvPr>
            <p:ph type="subTitle" idx="1"/>
          </p:nvPr>
        </p:nvSpPr>
        <p:spPr>
          <a:xfrm>
            <a:off x="577850" y="4611744"/>
            <a:ext cx="6934200" cy="950856"/>
          </a:xfrm>
          <a:prstGeom prst="rect">
            <a:avLst/>
          </a:prstGeom>
        </p:spPr>
        <p:txBody>
          <a:bodyPr lIns="0" tIns="0" rIns="0" bIns="0">
            <a:normAutofit/>
          </a:bodyPr>
          <a:lstStyle>
            <a:lvl1pPr marL="0" indent="0" algn="l">
              <a:buNone/>
              <a:defRPr sz="2200">
                <a:solidFill>
                  <a:schemeClr val="tx2"/>
                </a:solidFill>
                <a:latin typeface="Georgia" panose="02040502050405020303"/>
                <a:cs typeface="Georgia" panose="02040502050405020303"/>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707644-B403-40DF-9D7A-423F54D2AAFD}"/>
              </a:ext>
            </a:extLst>
          </p:cNvPr>
          <p:cNvSpPr>
            <a:spLocks noGrp="1"/>
          </p:cNvSpPr>
          <p:nvPr>
            <p:ph type="ctrTitle"/>
          </p:nvPr>
        </p:nvSpPr>
        <p:spPr>
          <a:xfrm>
            <a:off x="1238250" y="1122363"/>
            <a:ext cx="7429500" cy="2387600"/>
          </a:xfrm>
          <a:prstGeom prst="rect">
            <a:avLst/>
          </a:prstGeo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15DC902-4F69-44E3-A4D1-98897091E7E7}"/>
              </a:ext>
            </a:extLst>
          </p:cNvPr>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F95383E-E1C3-45DD-AF5A-9286342C4C99}"/>
              </a:ext>
            </a:extLst>
          </p:cNvPr>
          <p:cNvSpPr>
            <a:spLocks noGrp="1"/>
          </p:cNvSpPr>
          <p:nvPr>
            <p:ph type="dt" sz="half" idx="10"/>
          </p:nvPr>
        </p:nvSpPr>
        <p:spPr>
          <a:xfrm>
            <a:off x="681038" y="6356355"/>
            <a:ext cx="2228850" cy="365125"/>
          </a:xfrm>
          <a:prstGeom prst="rect">
            <a:avLst/>
          </a:prstGeom>
        </p:spPr>
        <p:txBody>
          <a:bodyPr/>
          <a:lstStyle/>
          <a:p>
            <a:fld id="{4AD599E9-71BA-4B13-BAC6-A79A211A2A54}" type="datetimeFigureOut">
              <a:rPr kumimoji="1" lang="ja-JP" altLang="en-US" smtClean="0"/>
              <a:pPr/>
              <a:t>2022/7/29</a:t>
            </a:fld>
            <a:endParaRPr kumimoji="1" lang="ja-JP" altLang="en-US"/>
          </a:p>
        </p:txBody>
      </p:sp>
      <p:sp>
        <p:nvSpPr>
          <p:cNvPr id="5" name="フッター プレースホルダー 4">
            <a:extLst>
              <a:ext uri="{FF2B5EF4-FFF2-40B4-BE49-F238E27FC236}">
                <a16:creationId xmlns:a16="http://schemas.microsoft.com/office/drawing/2014/main" id="{B5B9589B-4A94-4A59-BC6C-87AD17273788}"/>
              </a:ext>
            </a:extLst>
          </p:cNvPr>
          <p:cNvSpPr>
            <a:spLocks noGrp="1"/>
          </p:cNvSpPr>
          <p:nvPr>
            <p:ph type="ftr" sz="quarter" idx="11"/>
          </p:nvPr>
        </p:nvSpPr>
        <p:spPr>
          <a:xfrm>
            <a:off x="3281365" y="6356355"/>
            <a:ext cx="3343275"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36BB5B5-9436-4C3C-8870-F0A8BEF26229}"/>
              </a:ext>
            </a:extLst>
          </p:cNvPr>
          <p:cNvSpPr>
            <a:spLocks noGrp="1"/>
          </p:cNvSpPr>
          <p:nvPr>
            <p:ph type="sldNum" sz="quarter" idx="12"/>
          </p:nvPr>
        </p:nvSpPr>
        <p:spPr>
          <a:xfrm>
            <a:off x="6996113" y="6356355"/>
            <a:ext cx="2228850" cy="365125"/>
          </a:xfrm>
          <a:prstGeom prst="rect">
            <a:avLst/>
          </a:prstGeom>
        </p:spPr>
        <p:txBody>
          <a:bodyPr/>
          <a:lstStyle/>
          <a:p>
            <a:fld id="{250BE838-2B79-4D2E-A861-EB4B5D4F613C}" type="slidenum">
              <a:rPr kumimoji="1" lang="ja-JP" altLang="en-US" smtClean="0"/>
              <a:pPr/>
              <a:t>‹#›</a:t>
            </a:fld>
            <a:endParaRPr kumimoji="1" lang="ja-JP" altLang="en-US"/>
          </a:p>
        </p:txBody>
      </p:sp>
    </p:spTree>
    <p:extLst>
      <p:ext uri="{BB962C8B-B14F-4D97-AF65-F5344CB8AC3E}">
        <p14:creationId xmlns:p14="http://schemas.microsoft.com/office/powerpoint/2010/main" val="1279230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742950" y="6248400"/>
            <a:ext cx="2063750" cy="457200"/>
          </a:xfrm>
          <a:prstGeom prst="rect">
            <a:avLst/>
          </a:prstGeom>
        </p:spPr>
        <p:txBody>
          <a:bodyPr/>
          <a:lstStyle>
            <a:lvl1pPr eaLnBrk="1" fontAlgn="auto" hangingPunct="1">
              <a:spcBef>
                <a:spcPts val="0"/>
              </a:spcBef>
              <a:spcAft>
                <a:spcPts val="0"/>
              </a:spcAft>
              <a:buFontTx/>
              <a:buNone/>
              <a:defRPr kumimoji="1"/>
            </a:lvl1pPr>
          </a:lstStyle>
          <a:p>
            <a:pPr>
              <a:defRPr/>
            </a:pPr>
            <a:endParaRPr lang="ja-JP" altLang="ja-JP"/>
          </a:p>
        </p:txBody>
      </p:sp>
      <p:sp>
        <p:nvSpPr>
          <p:cNvPr id="3" name="Rectangle 5"/>
          <p:cNvSpPr>
            <a:spLocks noGrp="1" noChangeArrowheads="1"/>
          </p:cNvSpPr>
          <p:nvPr>
            <p:ph type="ftr" sz="quarter" idx="11"/>
          </p:nvPr>
        </p:nvSpPr>
        <p:spPr>
          <a:xfrm>
            <a:off x="3384550" y="6248400"/>
            <a:ext cx="3136900" cy="457200"/>
          </a:xfrm>
          <a:prstGeom prst="rect">
            <a:avLst/>
          </a:prstGeom>
        </p:spPr>
        <p:txBody>
          <a:bodyPr/>
          <a:lstStyle>
            <a:lvl1pPr eaLnBrk="1" fontAlgn="auto" hangingPunct="1">
              <a:spcBef>
                <a:spcPts val="0"/>
              </a:spcBef>
              <a:spcAft>
                <a:spcPts val="0"/>
              </a:spcAft>
              <a:buFontTx/>
              <a:buNone/>
              <a:defRPr kumimoji="1"/>
            </a:lvl1pPr>
          </a:lstStyle>
          <a:p>
            <a:pPr>
              <a:defRPr/>
            </a:pPr>
            <a:endParaRPr lang="ja-JP" altLang="ja-JP"/>
          </a:p>
        </p:txBody>
      </p:sp>
      <p:sp>
        <p:nvSpPr>
          <p:cNvPr id="4" name="Rectangle 6"/>
          <p:cNvSpPr>
            <a:spLocks noGrp="1" noChangeArrowheads="1"/>
          </p:cNvSpPr>
          <p:nvPr>
            <p:ph type="sldNum" sz="quarter" idx="12"/>
          </p:nvPr>
        </p:nvSpPr>
        <p:spPr>
          <a:xfrm>
            <a:off x="7099300" y="6248400"/>
            <a:ext cx="2063750" cy="457200"/>
          </a:xfrm>
          <a:prstGeom prst="rect">
            <a:avLst/>
          </a:prstGeom>
        </p:spPr>
        <p:txBody>
          <a:bodyPr/>
          <a:lstStyle>
            <a:lvl1pPr eaLnBrk="1" fontAlgn="auto" hangingPunct="1">
              <a:spcBef>
                <a:spcPts val="0"/>
              </a:spcBef>
              <a:spcAft>
                <a:spcPts val="0"/>
              </a:spcAft>
              <a:buFontTx/>
              <a:buNone/>
              <a:defRPr kumimoji="1"/>
            </a:lvl1pPr>
          </a:lstStyle>
          <a:p>
            <a:pPr>
              <a:defRPr/>
            </a:pPr>
            <a:fld id="{7EEDA528-C279-4DFF-83FA-E0124CD53C73}" type="slidenum">
              <a:rPr lang="ja-JP" altLang="en-US"/>
              <a:pPr>
                <a:defRPr/>
              </a:pPr>
              <a:t>‹#›</a:t>
            </a:fld>
            <a:endParaRPr lang="en-US" altLang="ja-JP" sz="180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8" name="日付プレースホルダ 27"/>
          <p:cNvSpPr>
            <a:spLocks noGrp="1"/>
          </p:cNvSpPr>
          <p:nvPr>
            <p:ph type="dt" sz="half" idx="10"/>
          </p:nvPr>
        </p:nvSpPr>
        <p:spPr/>
        <p:txBody>
          <a:bodyPr/>
          <a:lstStyle/>
          <a:p>
            <a:fld id="{4AD599E9-71BA-4B13-BAC6-A79A211A2A54}" type="datetimeFigureOut">
              <a:rPr kumimoji="1" lang="ja-JP" altLang="en-US" smtClean="0"/>
              <a:pPr/>
              <a:t>2022/7/29</a:t>
            </a:fld>
            <a:endParaRPr kumimoji="1" lang="ja-JP" altLang="en-US"/>
          </a:p>
        </p:txBody>
      </p:sp>
      <p:sp>
        <p:nvSpPr>
          <p:cNvPr id="17" name="フッター プレースホルダ 16"/>
          <p:cNvSpPr>
            <a:spLocks noGrp="1"/>
          </p:cNvSpPr>
          <p:nvPr>
            <p:ph type="ftr" sz="quarter" idx="11"/>
          </p:nvPr>
        </p:nvSpPr>
        <p:spPr/>
        <p:txBody>
          <a:bodyPr/>
          <a:lstStyle/>
          <a:p>
            <a:endParaRPr kumimoji="1" lang="ja-JP" altLang="en-US"/>
          </a:p>
        </p:txBody>
      </p:sp>
      <p:sp>
        <p:nvSpPr>
          <p:cNvPr id="29" name="スライド番号プレースホルダ 28"/>
          <p:cNvSpPr>
            <a:spLocks noGrp="1"/>
          </p:cNvSpPr>
          <p:nvPr>
            <p:ph type="sldNum" sz="quarter" idx="12"/>
          </p:nvPr>
        </p:nvSpPr>
        <p:spPr/>
        <p:txBody>
          <a:bodyPr/>
          <a:lstStyle/>
          <a:p>
            <a:fld id="{250BE838-2B79-4D2E-A861-EB4B5D4F613C}" type="slidenum">
              <a:rPr kumimoji="1" lang="ja-JP" altLang="en-US" smtClean="0"/>
              <a:pPr/>
              <a:t>‹#›</a:t>
            </a:fld>
            <a:endParaRPr kumimoji="1" lang="ja-JP" altLang="en-US"/>
          </a:p>
        </p:txBody>
      </p:sp>
      <p:sp>
        <p:nvSpPr>
          <p:cNvPr id="32" name="正方形/長方形 31"/>
          <p:cNvSpPr/>
          <p:nvPr/>
        </p:nvSpPr>
        <p:spPr>
          <a:xfrm>
            <a:off x="0" y="-1"/>
            <a:ext cx="39624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正方形/長方形 38"/>
          <p:cNvSpPr/>
          <p:nvPr/>
        </p:nvSpPr>
        <p:spPr>
          <a:xfrm>
            <a:off x="335355" y="680477"/>
            <a:ext cx="4953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正方形/長方形 39"/>
          <p:cNvSpPr/>
          <p:nvPr/>
        </p:nvSpPr>
        <p:spPr>
          <a:xfrm>
            <a:off x="291496" y="680477"/>
            <a:ext cx="2971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正方形/長方形 40"/>
          <p:cNvSpPr/>
          <p:nvPr/>
        </p:nvSpPr>
        <p:spPr>
          <a:xfrm>
            <a:off x="270855" y="680477"/>
            <a:ext cx="990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正方形/長方形 41"/>
          <p:cNvSpPr/>
          <p:nvPr/>
        </p:nvSpPr>
        <p:spPr>
          <a:xfrm>
            <a:off x="240249" y="680477"/>
            <a:ext cx="990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タイトル 7"/>
          <p:cNvSpPr>
            <a:spLocks noGrp="1"/>
          </p:cNvSpPr>
          <p:nvPr>
            <p:ph type="ctrTitle"/>
          </p:nvPr>
        </p:nvSpPr>
        <p:spPr>
          <a:xfrm>
            <a:off x="990600" y="4343400"/>
            <a:ext cx="84201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ja-JP" altLang="en-US"/>
              <a:t>マスタ タイトルの書式設定</a:t>
            </a:r>
            <a:endParaRPr kumimoji="0" lang="en-US"/>
          </a:p>
        </p:txBody>
      </p:sp>
      <p:sp>
        <p:nvSpPr>
          <p:cNvPr id="9" name="サブタイトル 8"/>
          <p:cNvSpPr>
            <a:spLocks noGrp="1"/>
          </p:cNvSpPr>
          <p:nvPr>
            <p:ph type="subTitle" idx="1"/>
          </p:nvPr>
        </p:nvSpPr>
        <p:spPr>
          <a:xfrm>
            <a:off x="990600" y="2834640"/>
            <a:ext cx="84201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ja-JP" altLang="en-US"/>
              <a:t>マスタ サブタイトルの書式設定</a:t>
            </a:r>
            <a:endParaRPr kumimoji="0" lang="en-US"/>
          </a:p>
        </p:txBody>
      </p:sp>
      <p:sp>
        <p:nvSpPr>
          <p:cNvPr id="56" name="正方形/長方形 55"/>
          <p:cNvSpPr/>
          <p:nvPr/>
        </p:nvSpPr>
        <p:spPr>
          <a:xfrm>
            <a:off x="276565" y="5047394"/>
            <a:ext cx="79248"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正方形/長方形 64"/>
          <p:cNvSpPr/>
          <p:nvPr/>
        </p:nvSpPr>
        <p:spPr>
          <a:xfrm>
            <a:off x="276565" y="4796819"/>
            <a:ext cx="79248"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正方形/長方形 65"/>
          <p:cNvSpPr/>
          <p:nvPr/>
        </p:nvSpPr>
        <p:spPr>
          <a:xfrm>
            <a:off x="276565" y="4637685"/>
            <a:ext cx="79248"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正方形/長方形 66"/>
          <p:cNvSpPr/>
          <p:nvPr/>
        </p:nvSpPr>
        <p:spPr>
          <a:xfrm>
            <a:off x="276565" y="4542559"/>
            <a:ext cx="79248"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47C9B81F-C347-4BEF-BFDF-29C42F48304A}" type="datetimeFigureOut">
              <a:rPr lang="en-US" smtClean="0"/>
              <a:pPr/>
              <a:t>7/29/2022</a:t>
            </a:fld>
            <a:endParaRPr lang="en-US"/>
          </a:p>
        </p:txBody>
      </p:sp>
      <p:sp>
        <p:nvSpPr>
          <p:cNvPr id="5" name="フッター プレースホルダ 4"/>
          <p:cNvSpPr>
            <a:spLocks noGrp="1"/>
          </p:cNvSpPr>
          <p:nvPr>
            <p:ph type="ftr" sz="quarter" idx="11"/>
          </p:nvPr>
        </p:nvSpPr>
        <p:spPr/>
        <p:txBody>
          <a:bodyPr/>
          <a:lstStyle/>
          <a:p>
            <a:endParaRPr kumimoji="0" lang="en-US"/>
          </a:p>
        </p:txBody>
      </p:sp>
      <p:sp>
        <p:nvSpPr>
          <p:cNvPr id="6" name="スライド番号プレースホルダ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4" name="フリーフォーム 13"/>
          <p:cNvSpPr>
            <a:spLocks/>
          </p:cNvSpPr>
          <p:nvPr/>
        </p:nvSpPr>
        <p:spPr bwMode="auto">
          <a:xfrm>
            <a:off x="5231365" y="1073888"/>
            <a:ext cx="4682314"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フリーフォーム 14"/>
          <p:cNvSpPr>
            <a:spLocks/>
          </p:cNvSpPr>
          <p:nvPr/>
        </p:nvSpPr>
        <p:spPr bwMode="auto">
          <a:xfrm>
            <a:off x="405130" y="0"/>
            <a:ext cx="5974081"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フリーフォーム 12"/>
          <p:cNvSpPr>
            <a:spLocks/>
          </p:cNvSpPr>
          <p:nvPr/>
        </p:nvSpPr>
        <p:spPr bwMode="auto">
          <a:xfrm rot="5236414">
            <a:off x="5005422" y="1434070"/>
            <a:ext cx="4114800" cy="128778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フリーフォーム 15"/>
          <p:cNvSpPr>
            <a:spLocks/>
          </p:cNvSpPr>
          <p:nvPr/>
        </p:nvSpPr>
        <p:spPr bwMode="auto">
          <a:xfrm>
            <a:off x="6438900" y="0"/>
            <a:ext cx="29718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フリーフォーム 16"/>
          <p:cNvSpPr>
            <a:spLocks/>
          </p:cNvSpPr>
          <p:nvPr/>
        </p:nvSpPr>
        <p:spPr bwMode="auto">
          <a:xfrm>
            <a:off x="6438900" y="4267200"/>
            <a:ext cx="34671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フリーフォーム 17"/>
          <p:cNvSpPr>
            <a:spLocks/>
          </p:cNvSpPr>
          <p:nvPr/>
        </p:nvSpPr>
        <p:spPr bwMode="auto">
          <a:xfrm>
            <a:off x="6438900" y="0"/>
            <a:ext cx="14859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フリーフォーム 18"/>
          <p:cNvSpPr>
            <a:spLocks/>
          </p:cNvSpPr>
          <p:nvPr/>
        </p:nvSpPr>
        <p:spPr bwMode="auto">
          <a:xfrm>
            <a:off x="6444061" y="4246564"/>
            <a:ext cx="2264965"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フリーフォーム 19"/>
          <p:cNvSpPr>
            <a:spLocks/>
          </p:cNvSpPr>
          <p:nvPr/>
        </p:nvSpPr>
        <p:spPr bwMode="auto">
          <a:xfrm>
            <a:off x="6438900" y="4267200"/>
            <a:ext cx="173355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フリーフォーム 20"/>
          <p:cNvSpPr>
            <a:spLocks/>
          </p:cNvSpPr>
          <p:nvPr/>
        </p:nvSpPr>
        <p:spPr bwMode="auto">
          <a:xfrm>
            <a:off x="6438900" y="1371600"/>
            <a:ext cx="34671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フリーフォーム 21"/>
          <p:cNvSpPr>
            <a:spLocks/>
          </p:cNvSpPr>
          <p:nvPr/>
        </p:nvSpPr>
        <p:spPr bwMode="auto">
          <a:xfrm>
            <a:off x="6438900" y="1752600"/>
            <a:ext cx="34671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フリーフォーム 22"/>
          <p:cNvSpPr>
            <a:spLocks/>
          </p:cNvSpPr>
          <p:nvPr/>
        </p:nvSpPr>
        <p:spPr bwMode="auto">
          <a:xfrm>
            <a:off x="1073150" y="4267200"/>
            <a:ext cx="536575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フリーフォーム 23"/>
          <p:cNvSpPr>
            <a:spLocks/>
          </p:cNvSpPr>
          <p:nvPr/>
        </p:nvSpPr>
        <p:spPr bwMode="auto">
          <a:xfrm>
            <a:off x="577850" y="4267200"/>
            <a:ext cx="57785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フリーフォーム 24"/>
          <p:cNvSpPr>
            <a:spLocks/>
          </p:cNvSpPr>
          <p:nvPr/>
        </p:nvSpPr>
        <p:spPr bwMode="auto">
          <a:xfrm>
            <a:off x="397393" y="2438400"/>
            <a:ext cx="61087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フリーフォーム 25"/>
          <p:cNvSpPr>
            <a:spLocks/>
          </p:cNvSpPr>
          <p:nvPr/>
        </p:nvSpPr>
        <p:spPr bwMode="auto">
          <a:xfrm>
            <a:off x="397393" y="2133600"/>
            <a:ext cx="61087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フリーフォーム 26"/>
          <p:cNvSpPr>
            <a:spLocks/>
          </p:cNvSpPr>
          <p:nvPr/>
        </p:nvSpPr>
        <p:spPr bwMode="auto">
          <a:xfrm>
            <a:off x="4953000" y="4267200"/>
            <a:ext cx="14859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テキスト プレースホルダ 2"/>
          <p:cNvSpPr>
            <a:spLocks noGrp="1"/>
          </p:cNvSpPr>
          <p:nvPr>
            <p:ph type="body" idx="1"/>
          </p:nvPr>
        </p:nvSpPr>
        <p:spPr>
          <a:xfrm>
            <a:off x="765811" y="1351672"/>
            <a:ext cx="6194552"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ja-JP" altLang="en-US"/>
              <a:t>マスタ テキストの書式設定</a:t>
            </a:r>
          </a:p>
        </p:txBody>
      </p:sp>
      <p:sp>
        <p:nvSpPr>
          <p:cNvPr id="4" name="日付プレースホルダ 3"/>
          <p:cNvSpPr>
            <a:spLocks noGrp="1"/>
          </p:cNvSpPr>
          <p:nvPr>
            <p:ph type="dt" sz="half" idx="10"/>
          </p:nvPr>
        </p:nvSpPr>
        <p:spPr/>
        <p:txBody>
          <a:bodyPr/>
          <a:lstStyle/>
          <a:p>
            <a:fld id="{47C9B81F-C347-4BEF-BFDF-29C42F48304A}" type="datetimeFigureOut">
              <a:rPr lang="en-US" smtClean="0"/>
              <a:pPr/>
              <a:t>7/29/2022</a:t>
            </a:fld>
            <a:endParaRPr lang="en-US"/>
          </a:p>
        </p:txBody>
      </p:sp>
      <p:sp>
        <p:nvSpPr>
          <p:cNvPr id="5" name="フッター プレースホルダ 4"/>
          <p:cNvSpPr>
            <a:spLocks noGrp="1"/>
          </p:cNvSpPr>
          <p:nvPr>
            <p:ph type="ftr" sz="quarter" idx="11"/>
          </p:nvPr>
        </p:nvSpPr>
        <p:spPr/>
        <p:txBody>
          <a:bodyPr/>
          <a:lstStyle/>
          <a:p>
            <a:endParaRPr kumimoji="0" lang="en-US"/>
          </a:p>
        </p:txBody>
      </p:sp>
      <p:sp>
        <p:nvSpPr>
          <p:cNvPr id="6" name="スライド番号プレースホルダ 5"/>
          <p:cNvSpPr>
            <a:spLocks noGrp="1"/>
          </p:cNvSpPr>
          <p:nvPr>
            <p:ph type="sldNum" sz="quarter" idx="12"/>
          </p:nvPr>
        </p:nvSpPr>
        <p:spPr/>
        <p:txBody>
          <a:bodyPr/>
          <a:lstStyle/>
          <a:p>
            <a:fld id="{042AED99-7FB4-404E-8A97-64753DCE42EC}" type="slidenum">
              <a:rPr kumimoji="0" lang="en-US" smtClean="0"/>
              <a:pPr/>
              <a:t>‹#›</a:t>
            </a:fld>
            <a:endParaRPr kumimoji="0" lang="en-US"/>
          </a:p>
        </p:txBody>
      </p:sp>
      <p:sp>
        <p:nvSpPr>
          <p:cNvPr id="7" name="正方形/長方形 6"/>
          <p:cNvSpPr/>
          <p:nvPr/>
        </p:nvSpPr>
        <p:spPr>
          <a:xfrm>
            <a:off x="393423" y="402265"/>
            <a:ext cx="92125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タイトル 1"/>
          <p:cNvSpPr>
            <a:spLocks noGrp="1"/>
          </p:cNvSpPr>
          <p:nvPr>
            <p:ph type="title"/>
          </p:nvPr>
        </p:nvSpPr>
        <p:spPr>
          <a:xfrm>
            <a:off x="765811" y="512064"/>
            <a:ext cx="8836152" cy="777240"/>
          </a:xfrm>
        </p:spPr>
        <p:txBody>
          <a:bodyPr tIns="64008"/>
          <a:lstStyle>
            <a:lvl1pPr algn="l">
              <a:buNone/>
              <a:defRPr sz="3800" b="0" cap="none" spc="-150" baseline="0"/>
            </a:lvl1pPr>
            <a:extLst/>
          </a:lstStyle>
          <a:p>
            <a:r>
              <a:rPr kumimoji="0" lang="ja-JP" altLang="en-US"/>
              <a:t>マスタ タイトルの書式設定</a:t>
            </a:r>
            <a:endParaRPr kumimoji="0" lang="en-US"/>
          </a:p>
        </p:txBody>
      </p:sp>
      <p:sp>
        <p:nvSpPr>
          <p:cNvPr id="8" name="正方形/長方形 7"/>
          <p:cNvSpPr/>
          <p:nvPr/>
        </p:nvSpPr>
        <p:spPr>
          <a:xfrm flipH="1">
            <a:off x="402499" y="680477"/>
            <a:ext cx="2971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正方形/長方形 8"/>
          <p:cNvSpPr/>
          <p:nvPr/>
        </p:nvSpPr>
        <p:spPr>
          <a:xfrm flipH="1">
            <a:off x="445368" y="680477"/>
            <a:ext cx="2971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正方形/長方形 9"/>
          <p:cNvSpPr/>
          <p:nvPr/>
        </p:nvSpPr>
        <p:spPr>
          <a:xfrm flipH="1">
            <a:off x="485821" y="680477"/>
            <a:ext cx="990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a:xfrm flipH="1">
            <a:off x="516427" y="680477"/>
            <a:ext cx="990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正方形/長方形 11"/>
          <p:cNvSpPr/>
          <p:nvPr/>
        </p:nvSpPr>
        <p:spPr>
          <a:xfrm>
            <a:off x="542185" y="680477"/>
            <a:ext cx="3962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512064"/>
            <a:ext cx="8915400" cy="914400"/>
          </a:xfrm>
        </p:spPr>
        <p:txBody>
          <a:bodyPr/>
          <a:lstStyle/>
          <a:p>
            <a:r>
              <a:rPr kumimoji="0" lang="ja-JP" altLang="en-US"/>
              <a:t>マスタ タイトルの書式設定</a:t>
            </a:r>
            <a:endParaRPr kumimoji="0" lang="en-US"/>
          </a:p>
        </p:txBody>
      </p:sp>
      <p:sp>
        <p:nvSpPr>
          <p:cNvPr id="3" name="コンテンツ プレースホルダ 2"/>
          <p:cNvSpPr>
            <a:spLocks noGrp="1"/>
          </p:cNvSpPr>
          <p:nvPr>
            <p:ph sz="half" idx="1"/>
          </p:nvPr>
        </p:nvSpPr>
        <p:spPr>
          <a:xfrm>
            <a:off x="503039" y="1770502"/>
            <a:ext cx="437515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 3"/>
          <p:cNvSpPr>
            <a:spLocks noGrp="1"/>
          </p:cNvSpPr>
          <p:nvPr>
            <p:ph sz="half" idx="2"/>
          </p:nvPr>
        </p:nvSpPr>
        <p:spPr>
          <a:xfrm>
            <a:off x="5043289" y="1770502"/>
            <a:ext cx="437515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p:txBody>
          <a:bodyPr/>
          <a:lstStyle/>
          <a:p>
            <a:fld id="{47C9B81F-C347-4BEF-BFDF-29C42F48304A}" type="datetimeFigureOut">
              <a:rPr lang="en-US" smtClean="0"/>
              <a:pPr/>
              <a:t>7/29/2022</a:t>
            </a:fld>
            <a:endParaRPr lang="en-US"/>
          </a:p>
        </p:txBody>
      </p:sp>
      <p:sp>
        <p:nvSpPr>
          <p:cNvPr id="6" name="フッター プレースホルダ 5"/>
          <p:cNvSpPr>
            <a:spLocks noGrp="1"/>
          </p:cNvSpPr>
          <p:nvPr>
            <p:ph type="ftr" sz="quarter" idx="11"/>
          </p:nvPr>
        </p:nvSpPr>
        <p:spPr/>
        <p:txBody>
          <a:bodyPr/>
          <a:lstStyle/>
          <a:p>
            <a:endParaRPr kumimoji="0" lang="en-US"/>
          </a:p>
        </p:txBody>
      </p:sp>
      <p:sp>
        <p:nvSpPr>
          <p:cNvPr id="7" name="スライド番号プレースホルダ 6"/>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5" name="正方形/長方形 24"/>
          <p:cNvSpPr/>
          <p:nvPr/>
        </p:nvSpPr>
        <p:spPr>
          <a:xfrm>
            <a:off x="0" y="402266"/>
            <a:ext cx="960600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タイトル 1"/>
          <p:cNvSpPr>
            <a:spLocks noGrp="1"/>
          </p:cNvSpPr>
          <p:nvPr>
            <p:ph type="title"/>
          </p:nvPr>
        </p:nvSpPr>
        <p:spPr>
          <a:xfrm>
            <a:off x="546893" y="512064"/>
            <a:ext cx="8420100" cy="914400"/>
          </a:xfrm>
        </p:spPr>
        <p:txBody>
          <a:bodyPr anchor="t"/>
          <a:lstStyle>
            <a:lvl1pPr>
              <a:defRPr sz="4000"/>
            </a:lvl1pPr>
            <a:extLst/>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95300" y="1809750"/>
            <a:ext cx="4376870"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5032111" y="1809750"/>
            <a:ext cx="4378590"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495300" y="2459037"/>
            <a:ext cx="4376870"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5032111" y="2459037"/>
            <a:ext cx="4378590"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p:txBody>
          <a:bodyPr/>
          <a:lstStyle/>
          <a:p>
            <a:fld id="{47C9B81F-C347-4BEF-BFDF-29C42F48304A}" type="datetimeFigureOut">
              <a:rPr lang="en-US" smtClean="0"/>
              <a:pPr/>
              <a:t>7/29/2022</a:t>
            </a:fld>
            <a:endParaRPr lang="en-US"/>
          </a:p>
        </p:txBody>
      </p:sp>
      <p:sp>
        <p:nvSpPr>
          <p:cNvPr id="8" name="フッター プレースホルダ 7"/>
          <p:cNvSpPr>
            <a:spLocks noGrp="1"/>
          </p:cNvSpPr>
          <p:nvPr>
            <p:ph type="ftr" sz="quarter" idx="11"/>
          </p:nvPr>
        </p:nvSpPr>
        <p:spPr/>
        <p:txBody>
          <a:bodyPr/>
          <a:lstStyle/>
          <a:p>
            <a:endParaRPr kumimoji="0" lang="en-US" dirty="0"/>
          </a:p>
        </p:txBody>
      </p:sp>
      <p:sp>
        <p:nvSpPr>
          <p:cNvPr id="9" name="スライド番号プレースホルダ 8"/>
          <p:cNvSpPr>
            <a:spLocks noGrp="1"/>
          </p:cNvSpPr>
          <p:nvPr>
            <p:ph type="sldNum" sz="quarter" idx="12"/>
          </p:nvPr>
        </p:nvSpPr>
        <p:spPr/>
        <p:txBody>
          <a:bodyPr/>
          <a:lstStyle/>
          <a:p>
            <a:fld id="{042AED99-7FB4-404E-8A97-64753DCE42EC}" type="slidenum">
              <a:rPr kumimoji="0" lang="en-US" smtClean="0"/>
              <a:pPr/>
              <a:t>‹#›</a:t>
            </a:fld>
            <a:endParaRPr kumimoji="0" lang="en-US"/>
          </a:p>
        </p:txBody>
      </p:sp>
      <p:sp>
        <p:nvSpPr>
          <p:cNvPr id="16" name="正方形/長方形 15"/>
          <p:cNvSpPr/>
          <p:nvPr/>
        </p:nvSpPr>
        <p:spPr>
          <a:xfrm>
            <a:off x="95106" y="680477"/>
            <a:ext cx="4953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正方形/長方形 16"/>
          <p:cNvSpPr/>
          <p:nvPr/>
        </p:nvSpPr>
        <p:spPr>
          <a:xfrm>
            <a:off x="51247" y="680477"/>
            <a:ext cx="2971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正方形/長方形 17"/>
          <p:cNvSpPr/>
          <p:nvPr/>
        </p:nvSpPr>
        <p:spPr>
          <a:xfrm>
            <a:off x="30606" y="680477"/>
            <a:ext cx="990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正方形/長方形 18"/>
          <p:cNvSpPr/>
          <p:nvPr/>
        </p:nvSpPr>
        <p:spPr>
          <a:xfrm>
            <a:off x="0" y="680477"/>
            <a:ext cx="990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正方形/長方形 19"/>
          <p:cNvSpPr/>
          <p:nvPr/>
        </p:nvSpPr>
        <p:spPr>
          <a:xfrm flipH="1">
            <a:off x="162251" y="680477"/>
            <a:ext cx="2971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正方形/長方形 20"/>
          <p:cNvSpPr/>
          <p:nvPr/>
        </p:nvSpPr>
        <p:spPr>
          <a:xfrm flipH="1">
            <a:off x="205119" y="680477"/>
            <a:ext cx="2971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正方形/長方形 21"/>
          <p:cNvSpPr/>
          <p:nvPr/>
        </p:nvSpPr>
        <p:spPr>
          <a:xfrm flipH="1">
            <a:off x="245572" y="680477"/>
            <a:ext cx="990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正方形/長方形 28"/>
          <p:cNvSpPr/>
          <p:nvPr/>
        </p:nvSpPr>
        <p:spPr>
          <a:xfrm flipH="1">
            <a:off x="276179" y="680477"/>
            <a:ext cx="990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正方形/長方形 29"/>
          <p:cNvSpPr/>
          <p:nvPr/>
        </p:nvSpPr>
        <p:spPr>
          <a:xfrm>
            <a:off x="301936" y="680477"/>
            <a:ext cx="3962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990600" y="512064"/>
            <a:ext cx="8420100" cy="914400"/>
          </a:xfrm>
        </p:spPr>
        <p:txBody>
          <a:bodyPr/>
          <a:lstStyle>
            <a:lvl1pPr>
              <a:defRPr sz="4000" cap="none" baseline="0"/>
            </a:lvl1pPr>
            <a:extLst/>
          </a:lstStyle>
          <a:p>
            <a:r>
              <a:rPr kumimoji="0" lang="ja-JP" altLang="en-US"/>
              <a:t>マスタ タイトルの書式設定</a:t>
            </a:r>
            <a:endParaRPr kumimoji="0" lang="en-US"/>
          </a:p>
        </p:txBody>
      </p:sp>
      <p:sp>
        <p:nvSpPr>
          <p:cNvPr id="3" name="日付プレースホルダ 2"/>
          <p:cNvSpPr>
            <a:spLocks noGrp="1"/>
          </p:cNvSpPr>
          <p:nvPr>
            <p:ph type="dt" sz="half" idx="10"/>
          </p:nvPr>
        </p:nvSpPr>
        <p:spPr/>
        <p:txBody>
          <a:bodyPr/>
          <a:lstStyle/>
          <a:p>
            <a:fld id="{47C9B81F-C347-4BEF-BFDF-29C42F48304A}" type="datetimeFigureOut">
              <a:rPr lang="en-US" smtClean="0"/>
              <a:pPr/>
              <a:t>7/29/2022</a:t>
            </a:fld>
            <a:endParaRPr lang="en-US"/>
          </a:p>
        </p:txBody>
      </p:sp>
      <p:sp>
        <p:nvSpPr>
          <p:cNvPr id="4" name="フッター プレースホルダ 3"/>
          <p:cNvSpPr>
            <a:spLocks noGrp="1"/>
          </p:cNvSpPr>
          <p:nvPr>
            <p:ph type="ftr" sz="quarter" idx="11"/>
          </p:nvPr>
        </p:nvSpPr>
        <p:spPr/>
        <p:txBody>
          <a:bodyPr/>
          <a:lstStyle/>
          <a:p>
            <a:endParaRPr kumimoji="0" lang="en-US"/>
          </a:p>
        </p:txBody>
      </p:sp>
      <p:sp>
        <p:nvSpPr>
          <p:cNvPr id="5" name="スライド番号プレースホルダ 4"/>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pPr>
              <a:defRPr/>
            </a:pPr>
            <a:endParaRPr lang="ja-JP" altLang="ja-JP"/>
          </a:p>
        </p:txBody>
      </p:sp>
      <p:sp>
        <p:nvSpPr>
          <p:cNvPr id="3" name="フッター プレースホルダ 2"/>
          <p:cNvSpPr>
            <a:spLocks noGrp="1"/>
          </p:cNvSpPr>
          <p:nvPr>
            <p:ph type="ftr" sz="quarter" idx="11"/>
          </p:nvPr>
        </p:nvSpPr>
        <p:spPr/>
        <p:txBody>
          <a:bodyPr/>
          <a:lstStyle/>
          <a:p>
            <a:pPr>
              <a:defRPr/>
            </a:pPr>
            <a:endParaRPr lang="ja-JP" altLang="ja-JP"/>
          </a:p>
        </p:txBody>
      </p:sp>
      <p:sp>
        <p:nvSpPr>
          <p:cNvPr id="4" name="スライド番号プレースホルダ 3"/>
          <p:cNvSpPr>
            <a:spLocks noGrp="1"/>
          </p:cNvSpPr>
          <p:nvPr>
            <p:ph type="sldNum" sz="quarter" idx="12"/>
          </p:nvPr>
        </p:nvSpPr>
        <p:spPr/>
        <p:txBody>
          <a:bodyPr/>
          <a:lstStyle/>
          <a:p>
            <a:pPr>
              <a:defRPr/>
            </a:pPr>
            <a:fld id="{7EEDA528-C279-4DFF-83FA-E0124CD53C73}" type="slidenum">
              <a:rPr lang="ja-JP" altLang="en-US" smtClean="0"/>
              <a:pPr>
                <a:defRPr/>
              </a:pPr>
              <a:t>‹#›</a:t>
            </a:fld>
            <a:endParaRPr lang="en-US" altLang="ja-JP" sz="18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273050"/>
            <a:ext cx="8915400" cy="1162050"/>
          </a:xfrm>
        </p:spPr>
        <p:txBody>
          <a:bodyPr anchor="ctr"/>
          <a:lstStyle>
            <a:lvl1pPr algn="l">
              <a:buNone/>
              <a:defRPr sz="3600" b="0"/>
            </a:lvl1pPr>
            <a:extLst/>
          </a:lstStyle>
          <a:p>
            <a:r>
              <a:rPr kumimoji="0" lang="ja-JP" altLang="en-US"/>
              <a:t>マスタ タイトルの書式設定</a:t>
            </a:r>
            <a:endParaRPr kumimoji="0" lang="en-US"/>
          </a:p>
        </p:txBody>
      </p:sp>
      <p:sp>
        <p:nvSpPr>
          <p:cNvPr id="3" name="テキスト プレースホルダ 2"/>
          <p:cNvSpPr>
            <a:spLocks noGrp="1"/>
          </p:cNvSpPr>
          <p:nvPr>
            <p:ph type="body" idx="2"/>
          </p:nvPr>
        </p:nvSpPr>
        <p:spPr>
          <a:xfrm>
            <a:off x="742950" y="1435100"/>
            <a:ext cx="272415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ja-JP" altLang="en-US"/>
              <a:t>マスタ テキストの書式設定</a:t>
            </a:r>
          </a:p>
        </p:txBody>
      </p:sp>
      <p:sp>
        <p:nvSpPr>
          <p:cNvPr id="4" name="コンテンツ プレースホルダ 3"/>
          <p:cNvSpPr>
            <a:spLocks noGrp="1"/>
          </p:cNvSpPr>
          <p:nvPr>
            <p:ph sz="half" idx="1"/>
          </p:nvPr>
        </p:nvSpPr>
        <p:spPr>
          <a:xfrm>
            <a:off x="3714750" y="1435100"/>
            <a:ext cx="59436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p:txBody>
          <a:bodyPr/>
          <a:lstStyle/>
          <a:p>
            <a:fld id="{47C9B81F-C347-4BEF-BFDF-29C42F48304A}" type="datetimeFigureOut">
              <a:rPr lang="en-US" smtClean="0"/>
              <a:pPr/>
              <a:t>7/29/2022</a:t>
            </a:fld>
            <a:endParaRPr lang="en-US"/>
          </a:p>
        </p:txBody>
      </p:sp>
      <p:sp>
        <p:nvSpPr>
          <p:cNvPr id="6" name="フッター プレースホルダ 5"/>
          <p:cNvSpPr>
            <a:spLocks noGrp="1"/>
          </p:cNvSpPr>
          <p:nvPr>
            <p:ph type="ftr" sz="quarter" idx="11"/>
          </p:nvPr>
        </p:nvSpPr>
        <p:spPr/>
        <p:txBody>
          <a:bodyPr/>
          <a:lstStyle/>
          <a:p>
            <a:endParaRPr kumimoji="0" lang="en-US"/>
          </a:p>
        </p:txBody>
      </p:sp>
      <p:sp>
        <p:nvSpPr>
          <p:cNvPr id="7" name="スライド番号プレースホルダ 6"/>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82550" y="3429000"/>
            <a:ext cx="100711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
        <p:nvSpPr>
          <p:cNvPr id="8" name="Subtitle 2"/>
          <p:cNvSpPr>
            <a:spLocks noGrp="1"/>
          </p:cNvSpPr>
          <p:nvPr>
            <p:ph type="subTitle" idx="1"/>
          </p:nvPr>
        </p:nvSpPr>
        <p:spPr>
          <a:xfrm>
            <a:off x="577850" y="4611744"/>
            <a:ext cx="6934200" cy="950856"/>
          </a:xfrm>
          <a:prstGeom prst="rect">
            <a:avLst/>
          </a:prstGeom>
        </p:spPr>
        <p:txBody>
          <a:bodyPr lIns="0" tIns="0" rIns="0" bIns="0">
            <a:normAutofit/>
          </a:bodyPr>
          <a:lstStyle>
            <a:lvl1pPr marL="0" indent="0" algn="l">
              <a:buNone/>
              <a:defRPr sz="2200">
                <a:solidFill>
                  <a:schemeClr val="accent3"/>
                </a:solidFill>
                <a:latin typeface="Georgia" panose="02040502050405020303"/>
                <a:cs typeface="Georgia" panose="02040502050405020303"/>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8" name="正方形/長方形 7"/>
          <p:cNvSpPr/>
          <p:nvPr/>
        </p:nvSpPr>
        <p:spPr>
          <a:xfrm>
            <a:off x="398701" y="0"/>
            <a:ext cx="950976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直線コネクタ 8"/>
          <p:cNvCxnSpPr/>
          <p:nvPr/>
        </p:nvCxnSpPr>
        <p:spPr>
          <a:xfrm flipV="1">
            <a:off x="393461" y="1885028"/>
            <a:ext cx="9514507"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グループ化 9"/>
          <p:cNvGrpSpPr/>
          <p:nvPr/>
        </p:nvGrpSpPr>
        <p:grpSpPr>
          <a:xfrm rot="5400000">
            <a:off x="9229662" y="1213847"/>
            <a:ext cx="132763" cy="139172"/>
            <a:chOff x="6668087" y="1297746"/>
            <a:chExt cx="161840" cy="156602"/>
          </a:xfrm>
        </p:grpSpPr>
        <p:cxnSp>
          <p:nvCxnSpPr>
            <p:cNvPr id="15" name="直線コネクタ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タイトル 1"/>
          <p:cNvSpPr>
            <a:spLocks noGrp="1"/>
          </p:cNvSpPr>
          <p:nvPr>
            <p:ph type="title"/>
          </p:nvPr>
        </p:nvSpPr>
        <p:spPr bwMode="grayWhite">
          <a:xfrm>
            <a:off x="990600" y="441252"/>
            <a:ext cx="7429500" cy="701749"/>
          </a:xfrm>
        </p:spPr>
        <p:txBody>
          <a:bodyPr anchor="b"/>
          <a:lstStyle>
            <a:lvl1pPr algn="l">
              <a:buNone/>
              <a:defRPr sz="2100" b="0"/>
            </a:lvl1pPr>
            <a:extLst/>
          </a:lstStyle>
          <a:p>
            <a:r>
              <a:rPr kumimoji="0" lang="ja-JP" altLang="en-US"/>
              <a:t>マスタ タイトルの書式設定</a:t>
            </a:r>
            <a:endParaRPr kumimoji="0" lang="en-US"/>
          </a:p>
        </p:txBody>
      </p:sp>
      <p:sp>
        <p:nvSpPr>
          <p:cNvPr id="3" name="図プレースホルダ 2"/>
          <p:cNvSpPr>
            <a:spLocks noGrp="1"/>
          </p:cNvSpPr>
          <p:nvPr>
            <p:ph type="pic" idx="1"/>
          </p:nvPr>
        </p:nvSpPr>
        <p:spPr>
          <a:xfrm>
            <a:off x="398701" y="1893781"/>
            <a:ext cx="9509760" cy="4960144"/>
          </a:xfrm>
          <a:solidFill>
            <a:schemeClr val="bg2"/>
          </a:solidFill>
        </p:spPr>
        <p:txBody>
          <a:bodyPr/>
          <a:lstStyle>
            <a:lvl1pPr marL="0" indent="0">
              <a:buNone/>
              <a:defRPr sz="3200"/>
            </a:lvl1pPr>
            <a:extLst/>
          </a:lstStyle>
          <a:p>
            <a:r>
              <a:rPr kumimoji="0" lang="ja-JP" altLang="en-US"/>
              <a:t>アイコンをクリックして図を追加</a:t>
            </a:r>
            <a:endParaRPr kumimoji="0" lang="en-US"/>
          </a:p>
        </p:txBody>
      </p:sp>
      <p:sp>
        <p:nvSpPr>
          <p:cNvPr id="4" name="テキスト プレースホルダ 3"/>
          <p:cNvSpPr>
            <a:spLocks noGrp="1"/>
          </p:cNvSpPr>
          <p:nvPr>
            <p:ph type="body" sz="half" idx="2"/>
          </p:nvPr>
        </p:nvSpPr>
        <p:spPr bwMode="grayWhite">
          <a:xfrm>
            <a:off x="990600" y="1150144"/>
            <a:ext cx="74295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ja-JP" altLang="en-US"/>
              <a:t>マスタ テキストの書式設定</a:t>
            </a:r>
          </a:p>
        </p:txBody>
      </p:sp>
      <p:grpSp>
        <p:nvGrpSpPr>
          <p:cNvPr id="14" name="グループ化 13"/>
          <p:cNvGrpSpPr/>
          <p:nvPr/>
        </p:nvGrpSpPr>
        <p:grpSpPr>
          <a:xfrm rot="5400000">
            <a:off x="9394762" y="1366247"/>
            <a:ext cx="132763" cy="139172"/>
            <a:chOff x="6668087" y="1297746"/>
            <a:chExt cx="161840" cy="156602"/>
          </a:xfrm>
        </p:grpSpPr>
        <p:cxnSp>
          <p:nvCxnSpPr>
            <p:cNvPr id="11" name="直線コネクタ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グループ化 17"/>
          <p:cNvGrpSpPr/>
          <p:nvPr/>
        </p:nvGrpSpPr>
        <p:grpSpPr>
          <a:xfrm rot="5400000">
            <a:off x="9018961" y="1469410"/>
            <a:ext cx="132763" cy="139172"/>
            <a:chOff x="6668087" y="1297746"/>
            <a:chExt cx="161840" cy="156602"/>
          </a:xfrm>
        </p:grpSpPr>
        <p:cxnSp>
          <p:nvCxnSpPr>
            <p:cNvPr id="19" name="直線コネクタ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日付プレースホルダ 4"/>
          <p:cNvSpPr>
            <a:spLocks noGrp="1"/>
          </p:cNvSpPr>
          <p:nvPr>
            <p:ph type="dt" sz="half" idx="10"/>
          </p:nvPr>
        </p:nvSpPr>
        <p:spPr>
          <a:xfrm>
            <a:off x="7016750" y="55499"/>
            <a:ext cx="2311400" cy="365125"/>
          </a:xfrm>
        </p:spPr>
        <p:txBody>
          <a:bodyPr/>
          <a:lstStyle/>
          <a:p>
            <a:fld id="{47C9B81F-C347-4BEF-BFDF-29C42F48304A}" type="datetimeFigureOut">
              <a:rPr lang="en-US" smtClean="0"/>
              <a:pPr/>
              <a:t>7/29/2022</a:t>
            </a:fld>
            <a:endParaRPr lang="en-US"/>
          </a:p>
        </p:txBody>
      </p:sp>
      <p:sp>
        <p:nvSpPr>
          <p:cNvPr id="6" name="フッター プレースホルダ 5"/>
          <p:cNvSpPr>
            <a:spLocks noGrp="1"/>
          </p:cNvSpPr>
          <p:nvPr>
            <p:ph type="ftr" sz="quarter" idx="11"/>
          </p:nvPr>
        </p:nvSpPr>
        <p:spPr>
          <a:xfrm>
            <a:off x="990600" y="55499"/>
            <a:ext cx="6026150" cy="365125"/>
          </a:xfrm>
        </p:spPr>
        <p:txBody>
          <a:bodyPr/>
          <a:lstStyle/>
          <a:p>
            <a:endParaRPr kumimoji="0" lang="en-US"/>
          </a:p>
        </p:txBody>
      </p:sp>
      <p:sp>
        <p:nvSpPr>
          <p:cNvPr id="7" name="スライド番号プレースホルダ 6"/>
          <p:cNvSpPr>
            <a:spLocks noGrp="1"/>
          </p:cNvSpPr>
          <p:nvPr>
            <p:ph type="sldNum" sz="quarter" idx="12"/>
          </p:nvPr>
        </p:nvSpPr>
        <p:spPr>
          <a:xfrm>
            <a:off x="9328150" y="55499"/>
            <a:ext cx="495300" cy="365125"/>
          </a:xfrm>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47C9B81F-C347-4BEF-BFDF-29C42F48304A}" type="datetimeFigureOut">
              <a:rPr lang="en-US" smtClean="0"/>
              <a:pPr/>
              <a:t>7/29/2022</a:t>
            </a:fld>
            <a:endParaRPr lang="en-US"/>
          </a:p>
        </p:txBody>
      </p:sp>
      <p:sp>
        <p:nvSpPr>
          <p:cNvPr id="5" name="フッター プレースホルダ 4"/>
          <p:cNvSpPr>
            <a:spLocks noGrp="1"/>
          </p:cNvSpPr>
          <p:nvPr>
            <p:ph type="ftr" sz="quarter" idx="11"/>
          </p:nvPr>
        </p:nvSpPr>
        <p:spPr/>
        <p:txBody>
          <a:bodyPr/>
          <a:lstStyle/>
          <a:p>
            <a:endParaRPr kumimoji="0" lang="en-US"/>
          </a:p>
        </p:txBody>
      </p:sp>
      <p:sp>
        <p:nvSpPr>
          <p:cNvPr id="6" name="スライド番号プレースホルダ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0"/>
            <a:ext cx="2146300" cy="5851525"/>
          </a:xfrm>
        </p:spPr>
        <p:txBody>
          <a:bodyPr vert="eaVert" anchor="ctr"/>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a:xfrm>
            <a:off x="660400" y="274640"/>
            <a:ext cx="6356350" cy="5851525"/>
          </a:xfrm>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47C9B81F-C347-4BEF-BFDF-29C42F48304A}" type="datetimeFigureOut">
              <a:rPr lang="en-US" smtClean="0"/>
              <a:pPr/>
              <a:t>7/29/2022</a:t>
            </a:fld>
            <a:endParaRPr lang="en-US"/>
          </a:p>
        </p:txBody>
      </p:sp>
      <p:sp>
        <p:nvSpPr>
          <p:cNvPr id="5" name="フッター プレースホルダ 4"/>
          <p:cNvSpPr>
            <a:spLocks noGrp="1"/>
          </p:cNvSpPr>
          <p:nvPr>
            <p:ph type="ftr" sz="quarter" idx="11"/>
          </p:nvPr>
        </p:nvSpPr>
        <p:spPr/>
        <p:txBody>
          <a:bodyPr/>
          <a:lstStyle/>
          <a:p>
            <a:endParaRPr kumimoji="0" lang="en-US"/>
          </a:p>
        </p:txBody>
      </p:sp>
      <p:sp>
        <p:nvSpPr>
          <p:cNvPr id="6" name="スライド番号プレースホルダ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Rectangle 3"/>
          <p:cNvSpPr/>
          <p:nvPr userDrawn="1"/>
        </p:nvSpPr>
        <p:spPr>
          <a:xfrm>
            <a:off x="0" y="0"/>
            <a:ext cx="9906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ea typeface="ヒラギノ角ゴ Pro W3" charset="0"/>
              <a:cs typeface="ヒラギノ角ゴ Pro W3" charset="0"/>
            </a:endParaRPr>
          </a:p>
        </p:txBody>
      </p:sp>
      <p:sp>
        <p:nvSpPr>
          <p:cNvPr id="4" name="Rectangle 4"/>
          <p:cNvSpPr>
            <a:spLocks noChangeArrowheads="1"/>
          </p:cNvSpPr>
          <p:nvPr userDrawn="1"/>
        </p:nvSpPr>
        <p:spPr bwMode="auto">
          <a:xfrm>
            <a:off x="-165100" y="2667000"/>
            <a:ext cx="10318750" cy="1600200"/>
          </a:xfrm>
          <a:prstGeom prst="rect">
            <a:avLst/>
          </a:prstGeom>
          <a:solidFill>
            <a:schemeClr val="tx2"/>
          </a:solidFill>
          <a:ln>
            <a:noFill/>
          </a:ln>
          <a:effectLst>
            <a:outerShdw blurRad="88900" dist="61087" dir="5400000" rotWithShape="0">
              <a:srgbClr val="808080">
                <a:alpha val="45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endParaRPr lang="ja-JP" altLang="ja-JP" sz="2400">
              <a:solidFill>
                <a:srgbClr val="FFFFFF"/>
              </a:solidFill>
              <a:latin typeface="Calibri" panose="020F0502020204030204" charset="0"/>
            </a:endParaRPr>
          </a:p>
        </p:txBody>
      </p:sp>
      <p:sp>
        <p:nvSpPr>
          <p:cNvPr id="2" name="Title 1"/>
          <p:cNvSpPr>
            <a:spLocks noGrp="1"/>
          </p:cNvSpPr>
          <p:nvPr>
            <p:ph type="ctrTitle"/>
          </p:nvPr>
        </p:nvSpPr>
        <p:spPr>
          <a:xfrm>
            <a:off x="165100" y="2667000"/>
            <a:ext cx="9575800" cy="1600200"/>
          </a:xfrm>
          <a:prstGeom prst="rect">
            <a:avLst/>
          </a:prstGeom>
        </p:spPr>
        <p:txBody>
          <a:bodyPr lIns="0" tIns="0" rIns="0" bIns="0" anchor="ctr" anchorCtr="0"/>
          <a:lstStyle>
            <a:lvl1pPr>
              <a:defRPr sz="320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82550" y="3429000"/>
            <a:ext cx="100711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
        <p:nvSpPr>
          <p:cNvPr id="8" name="Subtitle 2"/>
          <p:cNvSpPr>
            <a:spLocks noGrp="1"/>
          </p:cNvSpPr>
          <p:nvPr>
            <p:ph type="subTitle" idx="1"/>
          </p:nvPr>
        </p:nvSpPr>
        <p:spPr>
          <a:xfrm>
            <a:off x="577850" y="4611744"/>
            <a:ext cx="6934200" cy="950856"/>
          </a:xfrm>
          <a:prstGeom prst="rect">
            <a:avLst/>
          </a:prstGeom>
        </p:spPr>
        <p:txBody>
          <a:bodyPr lIns="0" tIns="0" rIns="0" bIns="0">
            <a:normAutofit/>
          </a:bodyPr>
          <a:lstStyle>
            <a:lvl1pPr marL="0" indent="0" algn="l">
              <a:buNone/>
              <a:defRPr sz="2200">
                <a:solidFill>
                  <a:schemeClr val="accent6"/>
                </a:solidFill>
                <a:latin typeface="Georgia" panose="02040502050405020303"/>
                <a:cs typeface="Georgia" panose="02040502050405020303"/>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906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ea typeface="ヒラギノ角ゴ Pro W3" charset="0"/>
              <a:cs typeface="ヒラギノ角ゴ Pro W3" charset="0"/>
            </a:endParaRPr>
          </a:p>
        </p:txBody>
      </p:sp>
      <p:sp>
        <p:nvSpPr>
          <p:cNvPr id="5" name="Rectangle 5"/>
          <p:cNvSpPr>
            <a:spLocks noChangeArrowheads="1"/>
          </p:cNvSpPr>
          <p:nvPr userDrawn="1"/>
        </p:nvSpPr>
        <p:spPr bwMode="auto">
          <a:xfrm>
            <a:off x="-82550" y="457200"/>
            <a:ext cx="100711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endParaRPr lang="ja-JP" altLang="ja-JP" sz="2400">
              <a:solidFill>
                <a:srgbClr val="FFFFFF"/>
              </a:solidFill>
              <a:latin typeface="Calibri" panose="020F0502020204030204" charset="0"/>
            </a:endParaRPr>
          </a:p>
        </p:txBody>
      </p:sp>
      <p:sp>
        <p:nvSpPr>
          <p:cNvPr id="2" name="Title 1"/>
          <p:cNvSpPr>
            <a:spLocks noGrp="1"/>
          </p:cNvSpPr>
          <p:nvPr>
            <p:ph type="title"/>
          </p:nvPr>
        </p:nvSpPr>
        <p:spPr>
          <a:xfrm>
            <a:off x="412750" y="457200"/>
            <a:ext cx="9493250" cy="533400"/>
          </a:xfrm>
          <a:prstGeom prst="rect">
            <a:avLst/>
          </a:prstGeom>
        </p:spPr>
        <p:txBody>
          <a:bodyPr lIns="0" tIns="0" rIns="0" bIns="0" anchor="ctr" anchorCtr="0"/>
          <a:lstStyle>
            <a:lvl1pPr algn="l">
              <a:defRPr sz="200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
        <p:nvSpPr>
          <p:cNvPr id="3" name="Content Placeholder 2"/>
          <p:cNvSpPr>
            <a:spLocks noGrp="1"/>
          </p:cNvSpPr>
          <p:nvPr>
            <p:ph idx="1"/>
          </p:nvPr>
        </p:nvSpPr>
        <p:spPr>
          <a:xfrm>
            <a:off x="495300" y="1219204"/>
            <a:ext cx="8915400" cy="4525963"/>
          </a:xfrm>
          <a:prstGeom prst="rect">
            <a:avLst/>
          </a:prstGeom>
        </p:spPr>
        <p:txBody>
          <a:bodyPr/>
          <a:lstStyle>
            <a:lvl1pPr>
              <a:defRPr sz="3000">
                <a:solidFill>
                  <a:srgbClr val="58585A"/>
                </a:solidFill>
                <a:latin typeface="Georgia" panose="02040502050405020303"/>
                <a:cs typeface="Georgia" panose="02040502050405020303"/>
              </a:defRPr>
            </a:lvl1pPr>
            <a:lvl2pPr>
              <a:defRPr sz="2600">
                <a:solidFill>
                  <a:srgbClr val="58585A"/>
                </a:solidFill>
                <a:latin typeface="Georgia" panose="02040502050405020303"/>
                <a:cs typeface="Georgia" panose="02040502050405020303"/>
              </a:defRPr>
            </a:lvl2pPr>
            <a:lvl3pPr>
              <a:defRPr sz="2200">
                <a:solidFill>
                  <a:srgbClr val="58585A"/>
                </a:solidFill>
                <a:latin typeface="Georgia" panose="02040502050405020303"/>
                <a:cs typeface="Georgia" panose="02040502050405020303"/>
              </a:defRPr>
            </a:lvl3pPr>
            <a:lvl4pPr>
              <a:defRPr sz="1800">
                <a:solidFill>
                  <a:srgbClr val="58585A"/>
                </a:solidFill>
                <a:latin typeface="Georgia" panose="02040502050405020303"/>
                <a:cs typeface="Georgia" panose="02040502050405020303"/>
              </a:defRPr>
            </a:lvl4pPr>
            <a:lvl5pPr>
              <a:defRPr sz="1600">
                <a:solidFill>
                  <a:srgbClr val="58585A"/>
                </a:solidFill>
                <a:latin typeface="Georgia" panose="02040502050405020303"/>
                <a:cs typeface="Georgia" panose="0204050205040502030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906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ea typeface="ヒラギノ角ゴ Pro W3" charset="0"/>
              <a:cs typeface="ヒラギノ角ゴ Pro W3" charset="0"/>
            </a:endParaRPr>
          </a:p>
        </p:txBody>
      </p:sp>
      <p:sp>
        <p:nvSpPr>
          <p:cNvPr id="5" name="Rectangle 5"/>
          <p:cNvSpPr>
            <a:spLocks noChangeArrowheads="1"/>
          </p:cNvSpPr>
          <p:nvPr userDrawn="1"/>
        </p:nvSpPr>
        <p:spPr bwMode="auto">
          <a:xfrm>
            <a:off x="-82550" y="457200"/>
            <a:ext cx="100711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endParaRPr lang="ja-JP" altLang="ja-JP" sz="2400">
              <a:solidFill>
                <a:srgbClr val="FFFFFF"/>
              </a:solidFill>
              <a:latin typeface="Calibri" panose="020F0502020204030204" charset="0"/>
            </a:endParaRPr>
          </a:p>
        </p:txBody>
      </p:sp>
      <p:sp>
        <p:nvSpPr>
          <p:cNvPr id="2" name="Title 1"/>
          <p:cNvSpPr>
            <a:spLocks noGrp="1"/>
          </p:cNvSpPr>
          <p:nvPr>
            <p:ph type="title"/>
          </p:nvPr>
        </p:nvSpPr>
        <p:spPr>
          <a:xfrm>
            <a:off x="412750" y="457200"/>
            <a:ext cx="9493250" cy="533400"/>
          </a:xfrm>
          <a:prstGeom prst="rect">
            <a:avLst/>
          </a:prstGeom>
        </p:spPr>
        <p:txBody>
          <a:bodyPr lIns="0" tIns="0" rIns="0" bIns="0" anchor="ctr" anchorCtr="0"/>
          <a:lstStyle>
            <a:lvl1pPr algn="l">
              <a:defRPr sz="200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
        <p:nvSpPr>
          <p:cNvPr id="3" name="Content Placeholder 2"/>
          <p:cNvSpPr>
            <a:spLocks noGrp="1"/>
          </p:cNvSpPr>
          <p:nvPr>
            <p:ph idx="1"/>
          </p:nvPr>
        </p:nvSpPr>
        <p:spPr>
          <a:xfrm>
            <a:off x="495300" y="1219204"/>
            <a:ext cx="8915400" cy="4525963"/>
          </a:xfrm>
          <a:prstGeom prst="rect">
            <a:avLst/>
          </a:prstGeom>
        </p:spPr>
        <p:txBody>
          <a:bodyPr/>
          <a:lstStyle>
            <a:lvl1pPr>
              <a:defRPr sz="3000">
                <a:solidFill>
                  <a:srgbClr val="58585A"/>
                </a:solidFill>
                <a:latin typeface="Georgia" panose="02040502050405020303"/>
                <a:cs typeface="Georgia" panose="02040502050405020303"/>
              </a:defRPr>
            </a:lvl1pPr>
            <a:lvl2pPr>
              <a:defRPr sz="2600">
                <a:solidFill>
                  <a:srgbClr val="58585A"/>
                </a:solidFill>
                <a:latin typeface="Georgia" panose="02040502050405020303"/>
                <a:cs typeface="Georgia" panose="02040502050405020303"/>
              </a:defRPr>
            </a:lvl2pPr>
            <a:lvl3pPr>
              <a:defRPr sz="2200">
                <a:solidFill>
                  <a:srgbClr val="58585A"/>
                </a:solidFill>
                <a:latin typeface="Georgia" panose="02040502050405020303"/>
                <a:cs typeface="Georgia" panose="02040502050405020303"/>
              </a:defRPr>
            </a:lvl3pPr>
            <a:lvl4pPr>
              <a:defRPr sz="1800">
                <a:solidFill>
                  <a:srgbClr val="58585A"/>
                </a:solidFill>
                <a:latin typeface="Georgia" panose="02040502050405020303"/>
                <a:cs typeface="Georgia" panose="02040502050405020303"/>
              </a:defRPr>
            </a:lvl4pPr>
            <a:lvl5pPr>
              <a:defRPr sz="1600">
                <a:solidFill>
                  <a:srgbClr val="58585A"/>
                </a:solidFill>
                <a:latin typeface="Georgia" panose="02040502050405020303"/>
                <a:cs typeface="Georgia" panose="0204050205040502030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906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ea typeface="ヒラギノ角ゴ Pro W3" charset="0"/>
              <a:cs typeface="ヒラギノ角ゴ Pro W3" charset="0"/>
            </a:endParaRPr>
          </a:p>
        </p:txBody>
      </p:sp>
      <p:sp>
        <p:nvSpPr>
          <p:cNvPr id="5" name="Rectangle 5"/>
          <p:cNvSpPr>
            <a:spLocks noChangeArrowheads="1"/>
          </p:cNvSpPr>
          <p:nvPr userDrawn="1"/>
        </p:nvSpPr>
        <p:spPr bwMode="auto">
          <a:xfrm>
            <a:off x="-82550" y="457200"/>
            <a:ext cx="100711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endParaRPr lang="ja-JP" altLang="ja-JP" sz="2400">
              <a:solidFill>
                <a:srgbClr val="FFFFFF"/>
              </a:solidFill>
              <a:latin typeface="Calibri" panose="020F0502020204030204" charset="0"/>
            </a:endParaRPr>
          </a:p>
        </p:txBody>
      </p:sp>
      <p:sp>
        <p:nvSpPr>
          <p:cNvPr id="2" name="Title 1"/>
          <p:cNvSpPr>
            <a:spLocks noGrp="1"/>
          </p:cNvSpPr>
          <p:nvPr>
            <p:ph type="title"/>
          </p:nvPr>
        </p:nvSpPr>
        <p:spPr>
          <a:xfrm>
            <a:off x="412750" y="457200"/>
            <a:ext cx="9493250" cy="533400"/>
          </a:xfrm>
          <a:prstGeom prst="rect">
            <a:avLst/>
          </a:prstGeom>
        </p:spPr>
        <p:txBody>
          <a:bodyPr lIns="0" tIns="0" rIns="0" bIns="0" anchor="ctr" anchorCtr="0"/>
          <a:lstStyle>
            <a:lvl1pPr algn="l">
              <a:defRPr sz="200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
        <p:nvSpPr>
          <p:cNvPr id="3" name="Content Placeholder 2"/>
          <p:cNvSpPr>
            <a:spLocks noGrp="1"/>
          </p:cNvSpPr>
          <p:nvPr>
            <p:ph idx="1"/>
          </p:nvPr>
        </p:nvSpPr>
        <p:spPr>
          <a:xfrm>
            <a:off x="495300" y="1219204"/>
            <a:ext cx="8915400" cy="4525963"/>
          </a:xfrm>
          <a:prstGeom prst="rect">
            <a:avLst/>
          </a:prstGeom>
        </p:spPr>
        <p:txBody>
          <a:bodyPr/>
          <a:lstStyle>
            <a:lvl1pPr>
              <a:defRPr sz="3000">
                <a:solidFill>
                  <a:srgbClr val="58585A"/>
                </a:solidFill>
                <a:latin typeface="Georgia" panose="02040502050405020303"/>
                <a:cs typeface="Georgia" panose="02040502050405020303"/>
              </a:defRPr>
            </a:lvl1pPr>
            <a:lvl2pPr>
              <a:defRPr sz="2600">
                <a:solidFill>
                  <a:srgbClr val="58585A"/>
                </a:solidFill>
                <a:latin typeface="Georgia" panose="02040502050405020303"/>
                <a:cs typeface="Georgia" panose="02040502050405020303"/>
              </a:defRPr>
            </a:lvl2pPr>
            <a:lvl3pPr>
              <a:defRPr sz="2200">
                <a:solidFill>
                  <a:srgbClr val="58585A"/>
                </a:solidFill>
                <a:latin typeface="Georgia" panose="02040502050405020303"/>
                <a:cs typeface="Georgia" panose="02040502050405020303"/>
              </a:defRPr>
            </a:lvl3pPr>
            <a:lvl4pPr>
              <a:defRPr sz="1800">
                <a:solidFill>
                  <a:srgbClr val="58585A"/>
                </a:solidFill>
                <a:latin typeface="Georgia" panose="02040502050405020303"/>
                <a:cs typeface="Georgia" panose="02040502050405020303"/>
              </a:defRPr>
            </a:lvl4pPr>
            <a:lvl5pPr>
              <a:defRPr sz="1600">
                <a:solidFill>
                  <a:srgbClr val="58585A"/>
                </a:solidFill>
                <a:latin typeface="Georgia" panose="02040502050405020303"/>
                <a:cs typeface="Georgia" panose="0204050205040502030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906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ea typeface="ヒラギノ角ゴ Pro W3" charset="0"/>
              <a:cs typeface="ヒラギノ角ゴ Pro W3" charset="0"/>
            </a:endParaRPr>
          </a:p>
        </p:txBody>
      </p:sp>
      <p:sp>
        <p:nvSpPr>
          <p:cNvPr id="5" name="Rectangle 5"/>
          <p:cNvSpPr>
            <a:spLocks noChangeArrowheads="1"/>
          </p:cNvSpPr>
          <p:nvPr userDrawn="1"/>
        </p:nvSpPr>
        <p:spPr bwMode="auto">
          <a:xfrm>
            <a:off x="-82550" y="457200"/>
            <a:ext cx="100711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endParaRPr lang="ja-JP" altLang="ja-JP" sz="2400">
              <a:solidFill>
                <a:srgbClr val="FFFFFF"/>
              </a:solidFill>
              <a:latin typeface="Calibri" panose="020F0502020204030204" charset="0"/>
            </a:endParaRPr>
          </a:p>
        </p:txBody>
      </p:sp>
      <p:sp>
        <p:nvSpPr>
          <p:cNvPr id="2" name="Title 1"/>
          <p:cNvSpPr>
            <a:spLocks noGrp="1"/>
          </p:cNvSpPr>
          <p:nvPr>
            <p:ph type="title"/>
          </p:nvPr>
        </p:nvSpPr>
        <p:spPr>
          <a:xfrm>
            <a:off x="412750" y="457200"/>
            <a:ext cx="9493250" cy="533400"/>
          </a:xfrm>
          <a:prstGeom prst="rect">
            <a:avLst/>
          </a:prstGeom>
        </p:spPr>
        <p:txBody>
          <a:bodyPr lIns="0" tIns="0" rIns="0" bIns="0" anchor="ctr" anchorCtr="0"/>
          <a:lstStyle>
            <a:lvl1pPr algn="l">
              <a:defRPr sz="2000">
                <a:solidFill>
                  <a:schemeClr val="bg1"/>
                </a:solidFill>
                <a:latin typeface="Arial Narrow" panose="020B0606020202030204"/>
                <a:cs typeface="Arial Narrow" panose="020B0606020202030204"/>
              </a:defRPr>
            </a:lvl1pPr>
          </a:lstStyle>
          <a:p>
            <a:r>
              <a:rPr lang="en-US"/>
              <a:t>Click to edit Master title style</a:t>
            </a:r>
            <a:endParaRPr lang="en-US" dirty="0"/>
          </a:p>
        </p:txBody>
      </p:sp>
      <p:sp>
        <p:nvSpPr>
          <p:cNvPr id="3" name="Content Placeholder 2"/>
          <p:cNvSpPr>
            <a:spLocks noGrp="1"/>
          </p:cNvSpPr>
          <p:nvPr>
            <p:ph idx="1"/>
          </p:nvPr>
        </p:nvSpPr>
        <p:spPr>
          <a:xfrm>
            <a:off x="495300" y="1219204"/>
            <a:ext cx="8915400" cy="4525963"/>
          </a:xfrm>
          <a:prstGeom prst="rect">
            <a:avLst/>
          </a:prstGeom>
        </p:spPr>
        <p:txBody>
          <a:bodyPr/>
          <a:lstStyle>
            <a:lvl1pPr>
              <a:defRPr sz="3000">
                <a:solidFill>
                  <a:srgbClr val="58585A"/>
                </a:solidFill>
                <a:latin typeface="Georgia" panose="02040502050405020303"/>
                <a:cs typeface="Georgia" panose="02040502050405020303"/>
              </a:defRPr>
            </a:lvl1pPr>
            <a:lvl2pPr>
              <a:defRPr sz="2600">
                <a:solidFill>
                  <a:srgbClr val="58585A"/>
                </a:solidFill>
                <a:latin typeface="Georgia" panose="02040502050405020303"/>
                <a:cs typeface="Georgia" panose="02040502050405020303"/>
              </a:defRPr>
            </a:lvl2pPr>
            <a:lvl3pPr>
              <a:defRPr sz="2200">
                <a:solidFill>
                  <a:srgbClr val="58585A"/>
                </a:solidFill>
                <a:latin typeface="Georgia" panose="02040502050405020303"/>
                <a:cs typeface="Georgia" panose="02040502050405020303"/>
              </a:defRPr>
            </a:lvl3pPr>
            <a:lvl4pPr>
              <a:defRPr sz="1800">
                <a:solidFill>
                  <a:srgbClr val="58585A"/>
                </a:solidFill>
                <a:latin typeface="Georgia" panose="02040502050405020303"/>
                <a:cs typeface="Georgia" panose="02040502050405020303"/>
              </a:defRPr>
            </a:lvl4pPr>
            <a:lvl5pPr>
              <a:defRPr sz="1600">
                <a:solidFill>
                  <a:srgbClr val="58585A"/>
                </a:solidFill>
                <a:latin typeface="Georgia" panose="02040502050405020303"/>
                <a:cs typeface="Georgia" panose="0204050205040502030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png"/><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906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ea typeface="ヒラギノ角ゴ Pro W3" charset="0"/>
              <a:cs typeface="ヒラギノ角ゴ Pro W3" charset="0"/>
            </a:endParaRPr>
          </a:p>
        </p:txBody>
      </p:sp>
      <p:pic>
        <p:nvPicPr>
          <p:cNvPr id="1027"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7021" y="6165850"/>
            <a:ext cx="131736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026150" y="152400"/>
            <a:ext cx="3384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50" charset="-128"/>
          <a:cs typeface="ＭＳ Ｐゴシック" panose="020B0600070205080204" pitchFamily="50" charset="-128"/>
        </a:defRPr>
      </a:lvl1pPr>
      <a:lvl2pPr algn="ctr" defTabSz="457200" rtl="0" eaLnBrk="0" fontAlgn="base" hangingPunct="0">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2pPr>
      <a:lvl3pPr algn="ctr" defTabSz="457200" rtl="0" eaLnBrk="0" fontAlgn="base" hangingPunct="0">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3pPr>
      <a:lvl4pPr algn="ctr" defTabSz="457200" rtl="0" eaLnBrk="0" fontAlgn="base" hangingPunct="0">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4pPr>
      <a:lvl5pPr algn="ctr" defTabSz="457200" rtl="0" eaLnBrk="0" fontAlgn="base" hangingPunct="0">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5pPr>
      <a:lvl6pPr marL="457200" algn="ctr" defTabSz="457200" rtl="0" fontAlgn="base">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6pPr>
      <a:lvl7pPr marL="914400" algn="ctr" defTabSz="457200" rtl="0" fontAlgn="base">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7pPr>
      <a:lvl8pPr marL="1371600" algn="ctr" defTabSz="457200" rtl="0" fontAlgn="base">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8pPr>
      <a:lvl9pPr marL="1828800" algn="ctr" defTabSz="457200" rtl="0" fontAlgn="base">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50" charset="-128"/>
          <a:cs typeface="ＭＳ Ｐゴシック" panose="020B0600070205080204" pitchFamily="5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50" charset="-128"/>
          <a:cs typeface="ＭＳ Ｐゴシック" panose="020B0600070205080204" pitchFamily="50"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50" charset="-128"/>
          <a:cs typeface="ＭＳ Ｐゴシック" panose="020B0600070205080204" pitchFamily="50"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50" charset="-128"/>
          <a:cs typeface="ＭＳ Ｐゴシック" panose="020B0600070205080204" pitchFamily="50"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50" charset="-128"/>
          <a:cs typeface="ＭＳ Ｐゴシック" panose="020B0600070205080204" pitchFamily="50" charset="-128"/>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677150" y="6477005"/>
            <a:ext cx="173355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r>
              <a:rPr lang="en-US" altLang="ja-JP" sz="900">
                <a:solidFill>
                  <a:srgbClr val="BCBDC0"/>
                </a:solidFill>
                <a:latin typeface="Arial Narrow" panose="020B0606020202030204" pitchFamily="34" charset="0"/>
              </a:rPr>
              <a:t>TITLE  |  </a:t>
            </a:r>
            <a:fld id="{9A7FC412-C6B6-4145-9CEF-D05AF38496C3}" type="slidenum">
              <a:rPr lang="en-US" altLang="ja-JP" sz="900">
                <a:solidFill>
                  <a:srgbClr val="BCBDC0"/>
                </a:solidFill>
                <a:latin typeface="Arial Narrow" panose="020B0606020202030204" pitchFamily="34" charset="0"/>
              </a:rPr>
              <a:pPr algn="r"/>
              <a:t>‹#›</a:t>
            </a:fld>
            <a:r>
              <a:rPr lang="en-US" altLang="ja-JP" sz="900">
                <a:solidFill>
                  <a:srgbClr val="BCBDC0"/>
                </a:solidFill>
                <a:latin typeface="Arial Narrow" panose="020B0606020202030204" pitchFamily="34" charset="0"/>
              </a:rPr>
              <a:t>  </a:t>
            </a:r>
            <a:endParaRPr lang="en-US" altLang="ja-JP" sz="900">
              <a:solidFill>
                <a:srgbClr val="958D85"/>
              </a:solidFill>
              <a:latin typeface="Arial Narrow" panose="020B0606020202030204" pitchFamily="34" charset="0"/>
            </a:endParaRPr>
          </a:p>
        </p:txBody>
      </p:sp>
      <p:pic>
        <p:nvPicPr>
          <p:cNvPr id="2051" name="Picture 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95302" y="6299200"/>
            <a:ext cx="969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50" charset="-128"/>
          <a:cs typeface="ＭＳ Ｐゴシック" panose="020B0600070205080204" pitchFamily="50" charset="-128"/>
        </a:defRPr>
      </a:lvl1pPr>
      <a:lvl2pPr algn="ctr" defTabSz="457200" rtl="0" eaLnBrk="0" fontAlgn="base" hangingPunct="0">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2pPr>
      <a:lvl3pPr algn="ctr" defTabSz="457200" rtl="0" eaLnBrk="0" fontAlgn="base" hangingPunct="0">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3pPr>
      <a:lvl4pPr algn="ctr" defTabSz="457200" rtl="0" eaLnBrk="0" fontAlgn="base" hangingPunct="0">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4pPr>
      <a:lvl5pPr algn="ctr" defTabSz="457200" rtl="0" eaLnBrk="0" fontAlgn="base" hangingPunct="0">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5pPr>
      <a:lvl6pPr marL="457200" algn="ctr" defTabSz="457200" rtl="0" fontAlgn="base">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6pPr>
      <a:lvl7pPr marL="914400" algn="ctr" defTabSz="457200" rtl="0" fontAlgn="base">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7pPr>
      <a:lvl8pPr marL="1371600" algn="ctr" defTabSz="457200" rtl="0" fontAlgn="base">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8pPr>
      <a:lvl9pPr marL="1828800" algn="ctr" defTabSz="457200" rtl="0" fontAlgn="base">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50" charset="-128"/>
          <a:cs typeface="ＭＳ Ｐゴシック" panose="020B0600070205080204" pitchFamily="5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50" charset="-128"/>
          <a:cs typeface="ＭＳ Ｐゴシック" panose="020B0600070205080204" pitchFamily="50"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50" charset="-128"/>
          <a:cs typeface="ＭＳ Ｐゴシック" panose="020B0600070205080204" pitchFamily="50"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50" charset="-128"/>
          <a:cs typeface="ＭＳ Ｐゴシック" panose="020B0600070205080204" pitchFamily="50"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50" charset="-128"/>
          <a:cs typeface="ＭＳ Ｐゴシック" panose="020B0600070205080204" pitchFamily="50" charset="-128"/>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759700" y="6477005"/>
            <a:ext cx="16510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r>
              <a:rPr lang="en-US" altLang="ja-JP" sz="900">
                <a:solidFill>
                  <a:srgbClr val="BCBDC0"/>
                </a:solidFill>
                <a:latin typeface="Arial Narrow" panose="020B0606020202030204" pitchFamily="34" charset="0"/>
              </a:rPr>
              <a:t>TITLE |  </a:t>
            </a:r>
            <a:fld id="{BF813AA1-F0FC-4CD0-9DB7-9D0EA0AA0661}" type="slidenum">
              <a:rPr lang="en-US" altLang="ja-JP" sz="900">
                <a:solidFill>
                  <a:srgbClr val="BCBDC0"/>
                </a:solidFill>
                <a:latin typeface="Arial Narrow" panose="020B0606020202030204" pitchFamily="34" charset="0"/>
              </a:rPr>
              <a:pPr algn="r"/>
              <a:t>‹#›</a:t>
            </a:fld>
            <a:r>
              <a:rPr lang="en-US" altLang="ja-JP" sz="900">
                <a:solidFill>
                  <a:srgbClr val="BCBDC0"/>
                </a:solidFill>
                <a:latin typeface="Arial Narrow" panose="020B0606020202030204" pitchFamily="34" charset="0"/>
              </a:rPr>
              <a:t>  </a:t>
            </a:r>
            <a:endParaRPr lang="en-US" altLang="ja-JP" sz="900">
              <a:solidFill>
                <a:srgbClr val="958D85"/>
              </a:solidFill>
              <a:latin typeface="Arial Narrow" panose="020B0606020202030204" pitchFamily="34" charset="0"/>
            </a:endParaRPr>
          </a:p>
        </p:txBody>
      </p:sp>
      <p:pic>
        <p:nvPicPr>
          <p:cNvPr id="8195" name="Picture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95302" y="6299200"/>
            <a:ext cx="969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50" charset="-128"/>
          <a:cs typeface="ＭＳ Ｐゴシック" panose="020B0600070205080204" pitchFamily="50" charset="-128"/>
        </a:defRPr>
      </a:lvl1pPr>
      <a:lvl2pPr algn="ctr" defTabSz="457200" rtl="0" eaLnBrk="0" fontAlgn="base" hangingPunct="0">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2pPr>
      <a:lvl3pPr algn="ctr" defTabSz="457200" rtl="0" eaLnBrk="0" fontAlgn="base" hangingPunct="0">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3pPr>
      <a:lvl4pPr algn="ctr" defTabSz="457200" rtl="0" eaLnBrk="0" fontAlgn="base" hangingPunct="0">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4pPr>
      <a:lvl5pPr algn="ctr" defTabSz="457200" rtl="0" eaLnBrk="0" fontAlgn="base" hangingPunct="0">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5pPr>
      <a:lvl6pPr marL="457200" algn="ctr" defTabSz="457200" rtl="0" fontAlgn="base">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6pPr>
      <a:lvl7pPr marL="914400" algn="ctr" defTabSz="457200" rtl="0" fontAlgn="base">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7pPr>
      <a:lvl8pPr marL="1371600" algn="ctr" defTabSz="457200" rtl="0" fontAlgn="base">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8pPr>
      <a:lvl9pPr marL="1828800" algn="ctr" defTabSz="457200" rtl="0" fontAlgn="base">
        <a:spcBef>
          <a:spcPct val="0"/>
        </a:spcBef>
        <a:spcAft>
          <a:spcPct val="0"/>
        </a:spcAft>
        <a:defRPr sz="4400">
          <a:solidFill>
            <a:schemeClr val="tx1"/>
          </a:solidFill>
          <a:latin typeface="Calibri" panose="020F0502020204030204" charset="0"/>
          <a:ea typeface="ＭＳ Ｐゴシック" panose="020B0600070205080204" pitchFamily="50" charset="-128"/>
          <a:cs typeface="ＭＳ Ｐゴシック" panose="020B0600070205080204" pitchFamily="50"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50" charset="-128"/>
          <a:cs typeface="ＭＳ Ｐゴシック" panose="020B0600070205080204" pitchFamily="5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50" charset="-128"/>
          <a:cs typeface="ＭＳ Ｐゴシック" panose="020B0600070205080204" pitchFamily="50"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50" charset="-128"/>
          <a:cs typeface="ＭＳ Ｐゴシック" panose="020B0600070205080204" pitchFamily="50"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50" charset="-128"/>
          <a:cs typeface="ＭＳ Ｐゴシック" panose="020B0600070205080204" pitchFamily="50"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50" charset="-128"/>
          <a:cs typeface="ＭＳ Ｐゴシック" panose="020B0600070205080204" pitchFamily="50" charset="-128"/>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正方形/長方形 6"/>
          <p:cNvSpPr/>
          <p:nvPr/>
        </p:nvSpPr>
        <p:spPr>
          <a:xfrm>
            <a:off x="0" y="-1"/>
            <a:ext cx="39624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276565" y="5047394"/>
            <a:ext cx="79248"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正方形/長方形 8"/>
          <p:cNvSpPr/>
          <p:nvPr/>
        </p:nvSpPr>
        <p:spPr>
          <a:xfrm>
            <a:off x="276565" y="4796819"/>
            <a:ext cx="79248"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276565" y="4637685"/>
            <a:ext cx="79248"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a:xfrm>
            <a:off x="276565" y="4542559"/>
            <a:ext cx="79248"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正方形/長方形 11"/>
          <p:cNvSpPr/>
          <p:nvPr/>
        </p:nvSpPr>
        <p:spPr>
          <a:xfrm>
            <a:off x="335355" y="680477"/>
            <a:ext cx="4953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正方形/長方形 14"/>
          <p:cNvSpPr/>
          <p:nvPr/>
        </p:nvSpPr>
        <p:spPr>
          <a:xfrm>
            <a:off x="291496" y="680477"/>
            <a:ext cx="29718"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正方形/長方形 15"/>
          <p:cNvSpPr/>
          <p:nvPr/>
        </p:nvSpPr>
        <p:spPr>
          <a:xfrm>
            <a:off x="270855" y="680477"/>
            <a:ext cx="990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正方形/長方形 16"/>
          <p:cNvSpPr/>
          <p:nvPr/>
        </p:nvSpPr>
        <p:spPr>
          <a:xfrm>
            <a:off x="240249" y="680477"/>
            <a:ext cx="990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タイトル プレースホルダ 21"/>
          <p:cNvSpPr>
            <a:spLocks noGrp="1"/>
          </p:cNvSpPr>
          <p:nvPr>
            <p:ph type="title"/>
          </p:nvPr>
        </p:nvSpPr>
        <p:spPr>
          <a:xfrm>
            <a:off x="990600" y="512064"/>
            <a:ext cx="8420100" cy="914400"/>
          </a:xfrm>
          <a:prstGeom prst="rect">
            <a:avLst/>
          </a:prstGeom>
        </p:spPr>
        <p:txBody>
          <a:bodyPr vert="horz" anchor="t">
            <a:noAutofit/>
          </a:bodyPr>
          <a:lstStyle/>
          <a:p>
            <a:r>
              <a:rPr kumimoji="0" lang="ja-JP" altLang="en-US"/>
              <a:t>マスタ タイトルの書式設定</a:t>
            </a:r>
            <a:endParaRPr kumimoji="0" lang="en-US"/>
          </a:p>
        </p:txBody>
      </p:sp>
      <p:sp>
        <p:nvSpPr>
          <p:cNvPr id="13" name="テキスト プレースホルダ 12"/>
          <p:cNvSpPr>
            <a:spLocks noGrp="1"/>
          </p:cNvSpPr>
          <p:nvPr>
            <p:ph type="body" idx="1"/>
          </p:nvPr>
        </p:nvSpPr>
        <p:spPr>
          <a:xfrm>
            <a:off x="990600" y="1783560"/>
            <a:ext cx="8420100" cy="4572000"/>
          </a:xfrm>
          <a:prstGeom prst="rect">
            <a:avLst/>
          </a:prstGeom>
        </p:spPr>
        <p:txBody>
          <a:bodyPr vert="horz">
            <a:normAutofit/>
          </a:bodyPr>
          <a:lstStyle/>
          <a:p>
            <a:pPr lvl="0" eaLnBrk="1" latinLnBrk="0" hangingPunct="1"/>
            <a:r>
              <a:rPr kumimoji="0" lang="ja-JP" altLang="en-US"/>
              <a:t>マスタ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4" name="日付プレースホルダ 13"/>
          <p:cNvSpPr>
            <a:spLocks noGrp="1"/>
          </p:cNvSpPr>
          <p:nvPr>
            <p:ph type="dt" sz="half" idx="2"/>
          </p:nvPr>
        </p:nvSpPr>
        <p:spPr>
          <a:xfrm>
            <a:off x="7016750" y="6416676"/>
            <a:ext cx="2311400" cy="365125"/>
          </a:xfrm>
          <a:prstGeom prst="rect">
            <a:avLst/>
          </a:prstGeom>
        </p:spPr>
        <p:txBody>
          <a:bodyPr vert="horz" anchor="b"/>
          <a:lstStyle>
            <a:lvl1pPr algn="l" eaLnBrk="1" latinLnBrk="0" hangingPunct="1">
              <a:defRPr kumimoji="0" sz="1100">
                <a:solidFill>
                  <a:schemeClr val="tx2"/>
                </a:solidFill>
              </a:defRPr>
            </a:lvl1pPr>
            <a:extLst/>
          </a:lstStyle>
          <a:p>
            <a:fld id="{8F6BCBE8-30B0-4476-8762-9236B142003A}" type="datetimeFigureOut">
              <a:rPr lang="en-US" smtClean="0"/>
              <a:pPr/>
              <a:t>7/29/2022</a:t>
            </a:fld>
            <a:endParaRPr lang="en-US" sz="1100" dirty="0">
              <a:solidFill>
                <a:schemeClr val="tx2"/>
              </a:solidFill>
            </a:endParaRPr>
          </a:p>
        </p:txBody>
      </p:sp>
      <p:sp>
        <p:nvSpPr>
          <p:cNvPr id="3" name="フッター プレースホルダ 2"/>
          <p:cNvSpPr>
            <a:spLocks noGrp="1"/>
          </p:cNvSpPr>
          <p:nvPr>
            <p:ph type="ftr" sz="quarter" idx="3"/>
          </p:nvPr>
        </p:nvSpPr>
        <p:spPr>
          <a:xfrm>
            <a:off x="990600" y="6416676"/>
            <a:ext cx="6026150" cy="365125"/>
          </a:xfrm>
          <a:prstGeom prst="rect">
            <a:avLst/>
          </a:prstGeom>
        </p:spPr>
        <p:txBody>
          <a:bodyPr vert="horz" anchor="b"/>
          <a:lstStyle>
            <a:lvl1pPr algn="r" eaLnBrk="1" latinLnBrk="0" hangingPunct="1">
              <a:defRPr kumimoji="0" sz="1100">
                <a:solidFill>
                  <a:schemeClr val="tx2"/>
                </a:solidFill>
              </a:defRPr>
            </a:lvl1pPr>
            <a:extLst/>
          </a:lstStyle>
          <a:p>
            <a:pPr algn="r" eaLnBrk="1" latinLnBrk="0" hangingPunct="1"/>
            <a:endParaRPr kumimoji="0" lang="en-US" sz="1100" dirty="0">
              <a:solidFill>
                <a:schemeClr val="tx2"/>
              </a:solidFill>
            </a:endParaRPr>
          </a:p>
        </p:txBody>
      </p:sp>
      <p:sp>
        <p:nvSpPr>
          <p:cNvPr id="23" name="スライド番号プレースホルダ 22"/>
          <p:cNvSpPr>
            <a:spLocks noGrp="1"/>
          </p:cNvSpPr>
          <p:nvPr>
            <p:ph type="sldNum" sz="quarter" idx="4"/>
          </p:nvPr>
        </p:nvSpPr>
        <p:spPr>
          <a:xfrm>
            <a:off x="9328150" y="6416676"/>
            <a:ext cx="495300" cy="365125"/>
          </a:xfrm>
          <a:prstGeom prst="rect">
            <a:avLst/>
          </a:prstGeom>
        </p:spPr>
        <p:txBody>
          <a:bodyPr vert="horz" anchor="b"/>
          <a:lstStyle>
            <a:lvl1pPr algn="l" eaLnBrk="1" latinLnBrk="0" hangingPunct="1">
              <a:defRPr kumimoji="0" sz="1200">
                <a:solidFill>
                  <a:schemeClr val="tx2"/>
                </a:solidFill>
              </a:defRPr>
            </a:lvl1pPr>
            <a:extLst/>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 bg1="dk1" tx1="lt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txStyles>
    <p:titleStyle>
      <a:lvl1pPr algn="l" rtl="0" eaLnBrk="1" latinLnBrk="0" hangingPunct="1">
        <a:spcBef>
          <a:spcPct val="0"/>
        </a:spcBef>
        <a:buNone/>
        <a:defRPr kumimoji="1"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1"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1"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1"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1"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1"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1"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666557"/>
            <a:ext cx="9575800" cy="1600200"/>
          </a:xfrm>
        </p:spPr>
        <p:txBody>
          <a:bodyPr/>
          <a:lstStyle/>
          <a:p>
            <a:r>
              <a:rPr kumimoji="1" lang="ja-JP" altLang="en-US" sz="3600" dirty="0"/>
              <a:t>会員増強セミナー</a:t>
            </a:r>
            <a:br>
              <a:rPr kumimoji="1" lang="en-US" altLang="ja-JP" sz="3600" dirty="0"/>
            </a:br>
            <a:r>
              <a:rPr kumimoji="1" lang="ja-JP" altLang="en-US" sz="3600" dirty="0"/>
              <a:t>会員増強の実践</a:t>
            </a:r>
            <a:r>
              <a:rPr kumimoji="1" lang="en-US" altLang="ja-JP" sz="3600" dirty="0"/>
              <a:t>『</a:t>
            </a:r>
            <a:r>
              <a:rPr kumimoji="1" lang="ja-JP" altLang="en-US" sz="3600" dirty="0"/>
              <a:t>増強の技術とプロセス</a:t>
            </a:r>
            <a:r>
              <a:rPr kumimoji="1" lang="en-US" altLang="ja-JP" sz="3600" dirty="0"/>
              <a:t>』</a:t>
            </a:r>
            <a:endParaRPr kumimoji="1" lang="ja-JP" altLang="en-US" sz="3600"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1" y="54938"/>
            <a:ext cx="2667001" cy="2667001"/>
          </a:xfrm>
          <a:prstGeom prst="rect">
            <a:avLst/>
          </a:prstGeom>
        </p:spPr>
      </p:pic>
      <p:sp>
        <p:nvSpPr>
          <p:cNvPr id="4" name="サブタイトル 2"/>
          <p:cNvSpPr txBox="1"/>
          <p:nvPr/>
        </p:nvSpPr>
        <p:spPr>
          <a:xfrm>
            <a:off x="936625" y="4286250"/>
            <a:ext cx="8032750" cy="1789056"/>
          </a:xfrm>
          <a:prstGeom prst="rect">
            <a:avLst/>
          </a:prstGeom>
        </p:spPr>
        <p:txBody>
          <a:bodyPr>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50" charset="-128"/>
                <a:cs typeface="ＭＳ Ｐゴシック" panose="020B0600070205080204" pitchFamily="5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50" charset="-128"/>
                <a:cs typeface="ＭＳ Ｐゴシック" panose="020B0600070205080204" pitchFamily="50"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50" charset="-128"/>
                <a:cs typeface="ＭＳ Ｐゴシック" panose="020B0600070205080204" pitchFamily="50"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50" charset="-128"/>
                <a:cs typeface="ＭＳ Ｐゴシック" panose="020B0600070205080204" pitchFamily="50"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50" charset="-128"/>
                <a:cs typeface="ＭＳ Ｐゴシック" panose="020B0600070205080204" pitchFamily="50" charset="-128"/>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kumimoji="1" lang="ja-JP" altLang="en-US" sz="2400" b="1" dirty="0">
                <a:solidFill>
                  <a:schemeClr val="tx2">
                    <a:lumMod val="75000"/>
                  </a:schemeClr>
                </a:solidFill>
              </a:rPr>
              <a:t>　第２７４０地区 </a:t>
            </a:r>
            <a:r>
              <a:rPr kumimoji="1" lang="en-US" altLang="ja-JP" sz="2400" b="1" dirty="0">
                <a:solidFill>
                  <a:schemeClr val="tx2">
                    <a:lumMod val="75000"/>
                  </a:schemeClr>
                </a:solidFill>
              </a:rPr>
              <a:t>PDG </a:t>
            </a:r>
            <a:br>
              <a:rPr kumimoji="1" lang="en-US" altLang="ja-JP" sz="2400" b="1" dirty="0">
                <a:solidFill>
                  <a:schemeClr val="tx2">
                    <a:lumMod val="75000"/>
                  </a:schemeClr>
                </a:solidFill>
              </a:rPr>
            </a:br>
            <a:endParaRPr kumimoji="1" lang="ja-JP" altLang="en-US" sz="2400" b="1" dirty="0">
              <a:solidFill>
                <a:schemeClr val="tx2">
                  <a:lumMod val="75000"/>
                </a:schemeClr>
              </a:solidFill>
            </a:endParaRPr>
          </a:p>
          <a:p>
            <a:pPr marL="0" indent="0" algn="ctr">
              <a:buNone/>
            </a:pPr>
            <a:r>
              <a:rPr kumimoji="1" lang="ja-JP" altLang="en-US" sz="2400" b="1" dirty="0">
                <a:solidFill>
                  <a:schemeClr val="tx2">
                    <a:lumMod val="75000"/>
                  </a:schemeClr>
                </a:solidFill>
              </a:rPr>
              <a:t>駒井英基　（佐賀南ロータリークラブ）</a:t>
            </a:r>
            <a:br>
              <a:rPr kumimoji="1" lang="ja-JP" altLang="en-US" sz="2400" b="1" dirty="0">
                <a:solidFill>
                  <a:schemeClr val="tx2">
                    <a:lumMod val="75000"/>
                  </a:schemeClr>
                </a:solidFill>
              </a:rPr>
            </a:br>
            <a:endParaRPr kumimoji="1" lang="ja-JP" altLang="en-US" sz="2400" b="1" dirty="0">
              <a:solidFill>
                <a:schemeClr val="tx2">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741231" y="1219202"/>
            <a:ext cx="842354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kumimoji="1" sz="3200">
                <a:solidFill>
                  <a:schemeClr val="tx1"/>
                </a:solidFill>
                <a:latin typeface="Garamond" pitchFamily="18" charset="0"/>
                <a:ea typeface="ＭＳ Ｐゴシック" pitchFamily="50" charset="-128"/>
              </a:defRPr>
            </a:lvl1pPr>
            <a:lvl2pPr marL="742950" indent="-285750">
              <a:spcBef>
                <a:spcPct val="20000"/>
              </a:spcBef>
              <a:buClr>
                <a:schemeClr val="accent2"/>
              </a:buClr>
              <a:buSzPct val="70000"/>
              <a:buFont typeface="Wingdings" pitchFamily="2" charset="2"/>
              <a:buChar char="n"/>
              <a:defRPr kumimoji="1" sz="2800">
                <a:solidFill>
                  <a:schemeClr val="tx1"/>
                </a:solidFill>
                <a:latin typeface="Garamond" pitchFamily="18" charset="0"/>
                <a:ea typeface="ＭＳ Ｐゴシック" pitchFamily="50" charset="-128"/>
              </a:defRPr>
            </a:lvl2pPr>
            <a:lvl3pPr marL="1143000" indent="-228600">
              <a:spcBef>
                <a:spcPct val="20000"/>
              </a:spcBef>
              <a:buClr>
                <a:schemeClr val="tx2"/>
              </a:buClr>
              <a:buSzPct val="70000"/>
              <a:buFont typeface="Wingdings" pitchFamily="2" charset="2"/>
              <a:buChar char="n"/>
              <a:defRPr kumimoji="1" sz="2400">
                <a:solidFill>
                  <a:schemeClr val="tx1"/>
                </a:solidFill>
                <a:latin typeface="Garamond" pitchFamily="18" charset="0"/>
                <a:ea typeface="ＭＳ Ｐゴシック" pitchFamily="50" charset="-128"/>
              </a:defRPr>
            </a:lvl3pPr>
            <a:lvl4pPr marL="1600200" indent="-228600">
              <a:spcBef>
                <a:spcPct val="20000"/>
              </a:spcBef>
              <a:buClr>
                <a:schemeClr val="accent2"/>
              </a:buClr>
              <a:buSzPct val="70000"/>
              <a:buFont typeface="Wingdings" pitchFamily="2" charset="2"/>
              <a:buChar char="n"/>
              <a:defRPr kumimoji="1" sz="2000">
                <a:solidFill>
                  <a:schemeClr val="tx1"/>
                </a:solidFill>
                <a:latin typeface="Garamond" pitchFamily="18" charset="0"/>
                <a:ea typeface="ＭＳ Ｐゴシック" pitchFamily="50" charset="-128"/>
              </a:defRPr>
            </a:lvl4pPr>
            <a:lvl5pPr marL="2057400" indent="-228600">
              <a:spcBef>
                <a:spcPct val="20000"/>
              </a:spcBef>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9pPr>
          </a:lstStyle>
          <a:p>
            <a:pPr>
              <a:spcBef>
                <a:spcPct val="50000"/>
              </a:spcBef>
              <a:buClrTx/>
              <a:buSzTx/>
              <a:buFontTx/>
              <a:buNone/>
            </a:pPr>
            <a:r>
              <a:rPr lang="en-US" altLang="ja-JP" sz="3600">
                <a:solidFill>
                  <a:srgbClr val="FFFFFF"/>
                </a:solidFill>
                <a:latin typeface="Times New Roman" pitchFamily="18" charset="0"/>
              </a:rPr>
              <a:t>RI</a:t>
            </a:r>
            <a:r>
              <a:rPr lang="ja-JP" altLang="en-US" sz="3600">
                <a:solidFill>
                  <a:srgbClr val="FFFFFF"/>
                </a:solidFill>
                <a:latin typeface="Times New Roman" pitchFamily="18" charset="0"/>
              </a:rPr>
              <a:t>は、各クラブに</a:t>
            </a:r>
            <a:r>
              <a:rPr lang="ja-JP" altLang="en-US" sz="3600">
                <a:solidFill>
                  <a:srgbClr val="E5E5FF"/>
                </a:solidFill>
                <a:latin typeface="Times New Roman" pitchFamily="18" charset="0"/>
              </a:rPr>
              <a:t>「</a:t>
            </a:r>
            <a:r>
              <a:rPr lang="ja-JP" altLang="en-US" sz="3600">
                <a:solidFill>
                  <a:srgbClr val="FFFF00"/>
                </a:solidFill>
                <a:latin typeface="Times New Roman" pitchFamily="18" charset="0"/>
              </a:rPr>
              <a:t>クラブ研修リーダー</a:t>
            </a:r>
            <a:r>
              <a:rPr lang="ja-JP" altLang="en-US" sz="3600">
                <a:solidFill>
                  <a:srgbClr val="E5E5FF"/>
                </a:solidFill>
                <a:latin typeface="Times New Roman" pitchFamily="18" charset="0"/>
              </a:rPr>
              <a:t>」（</a:t>
            </a:r>
            <a:r>
              <a:rPr lang="en-US" altLang="ja-JP" sz="3600" b="1">
                <a:solidFill>
                  <a:srgbClr val="FFFF00"/>
                </a:solidFill>
                <a:latin typeface="Times New Roman" pitchFamily="18" charset="0"/>
              </a:rPr>
              <a:t>Club Trainer</a:t>
            </a:r>
            <a:r>
              <a:rPr lang="ja-JP" altLang="en-US" sz="3600">
                <a:solidFill>
                  <a:srgbClr val="E5E5FF"/>
                </a:solidFill>
                <a:latin typeface="Times New Roman" pitchFamily="18" charset="0"/>
              </a:rPr>
              <a:t>）</a:t>
            </a:r>
            <a:r>
              <a:rPr lang="ja-JP" altLang="en-US" sz="3600">
                <a:solidFill>
                  <a:srgbClr val="FFFFFF"/>
                </a:solidFill>
                <a:latin typeface="Times New Roman" pitchFamily="18" charset="0"/>
              </a:rPr>
              <a:t>の任命を推奨。</a:t>
            </a:r>
          </a:p>
        </p:txBody>
      </p:sp>
      <p:sp>
        <p:nvSpPr>
          <p:cNvPr id="52227" name="Text Box 3"/>
          <p:cNvSpPr txBox="1">
            <a:spLocks noChangeArrowheads="1"/>
          </p:cNvSpPr>
          <p:nvPr/>
        </p:nvSpPr>
        <p:spPr bwMode="auto">
          <a:xfrm>
            <a:off x="1485900" y="2438400"/>
            <a:ext cx="6769100"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70000"/>
              <a:buFont typeface="Wingdings" pitchFamily="2" charset="2"/>
              <a:buChar char="n"/>
              <a:defRPr kumimoji="1" sz="3200">
                <a:solidFill>
                  <a:schemeClr val="tx1"/>
                </a:solidFill>
                <a:latin typeface="Garamond" pitchFamily="18" charset="0"/>
                <a:ea typeface="ＭＳ Ｐゴシック" pitchFamily="50" charset="-128"/>
              </a:defRPr>
            </a:lvl1pPr>
            <a:lvl2pPr marL="742950" indent="-285750">
              <a:spcBef>
                <a:spcPct val="20000"/>
              </a:spcBef>
              <a:buClr>
                <a:schemeClr val="accent2"/>
              </a:buClr>
              <a:buSzPct val="70000"/>
              <a:buFont typeface="Wingdings" pitchFamily="2" charset="2"/>
              <a:buChar char="n"/>
              <a:defRPr kumimoji="1" sz="2800">
                <a:solidFill>
                  <a:schemeClr val="tx1"/>
                </a:solidFill>
                <a:latin typeface="Garamond" pitchFamily="18" charset="0"/>
                <a:ea typeface="ＭＳ Ｐゴシック" pitchFamily="50" charset="-128"/>
              </a:defRPr>
            </a:lvl2pPr>
            <a:lvl3pPr marL="1143000" indent="-228600">
              <a:spcBef>
                <a:spcPct val="20000"/>
              </a:spcBef>
              <a:buClr>
                <a:schemeClr val="tx2"/>
              </a:buClr>
              <a:buSzPct val="70000"/>
              <a:buFont typeface="Wingdings" pitchFamily="2" charset="2"/>
              <a:buChar char="n"/>
              <a:defRPr kumimoji="1" sz="2400">
                <a:solidFill>
                  <a:schemeClr val="tx1"/>
                </a:solidFill>
                <a:latin typeface="Garamond" pitchFamily="18" charset="0"/>
                <a:ea typeface="ＭＳ Ｐゴシック" pitchFamily="50" charset="-128"/>
              </a:defRPr>
            </a:lvl3pPr>
            <a:lvl4pPr marL="1600200" indent="-228600">
              <a:spcBef>
                <a:spcPct val="20000"/>
              </a:spcBef>
              <a:buClr>
                <a:schemeClr val="accent2"/>
              </a:buClr>
              <a:buSzPct val="70000"/>
              <a:buFont typeface="Wingdings" pitchFamily="2" charset="2"/>
              <a:buChar char="n"/>
              <a:defRPr kumimoji="1" sz="2000">
                <a:solidFill>
                  <a:schemeClr val="tx1"/>
                </a:solidFill>
                <a:latin typeface="Garamond" pitchFamily="18" charset="0"/>
                <a:ea typeface="ＭＳ Ｐゴシック" pitchFamily="50" charset="-128"/>
              </a:defRPr>
            </a:lvl4pPr>
            <a:lvl5pPr marL="2057400" indent="-228600">
              <a:spcBef>
                <a:spcPct val="20000"/>
              </a:spcBef>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9pPr>
          </a:lstStyle>
          <a:p>
            <a:pPr algn="ctr">
              <a:spcBef>
                <a:spcPct val="0"/>
              </a:spcBef>
              <a:buClrTx/>
              <a:buSzTx/>
              <a:buFontTx/>
              <a:buNone/>
            </a:pPr>
            <a:r>
              <a:rPr lang="en-US" altLang="ja-JP" sz="2400">
                <a:solidFill>
                  <a:srgbClr val="FFFFFF"/>
                </a:solidFill>
                <a:latin typeface="Times New Roman" pitchFamily="18" charset="0"/>
              </a:rPr>
              <a:t>2006</a:t>
            </a:r>
            <a:r>
              <a:rPr lang="ja-JP" altLang="en-US" sz="2400">
                <a:solidFill>
                  <a:srgbClr val="FFFFFF"/>
                </a:solidFill>
                <a:latin typeface="Times New Roman" pitchFamily="18" charset="0"/>
              </a:rPr>
              <a:t>年</a:t>
            </a:r>
            <a:r>
              <a:rPr lang="en-US" altLang="ja-JP" sz="2400">
                <a:solidFill>
                  <a:srgbClr val="FFFFFF"/>
                </a:solidFill>
                <a:latin typeface="Times New Roman" pitchFamily="18" charset="0"/>
              </a:rPr>
              <a:t>11</a:t>
            </a:r>
            <a:r>
              <a:rPr lang="ja-JP" altLang="en-US" sz="2400">
                <a:solidFill>
                  <a:srgbClr val="FFFFFF"/>
                </a:solidFill>
                <a:latin typeface="Times New Roman" pitchFamily="18" charset="0"/>
              </a:rPr>
              <a:t>月</a:t>
            </a:r>
            <a:r>
              <a:rPr lang="en-US" altLang="ja-JP" sz="2400">
                <a:solidFill>
                  <a:srgbClr val="FFFFFF"/>
                </a:solidFill>
                <a:latin typeface="Times New Roman" pitchFamily="18" charset="0"/>
              </a:rPr>
              <a:t>RI</a:t>
            </a:r>
            <a:r>
              <a:rPr lang="ja-JP" altLang="en-US" sz="2400">
                <a:solidFill>
                  <a:srgbClr val="FFFFFF"/>
                </a:solidFill>
                <a:latin typeface="Times New Roman" pitchFamily="18" charset="0"/>
              </a:rPr>
              <a:t>理事会会合　決定</a:t>
            </a:r>
            <a:r>
              <a:rPr lang="en-US" altLang="ja-JP" sz="2400">
                <a:solidFill>
                  <a:srgbClr val="FFFFFF"/>
                </a:solidFill>
                <a:latin typeface="Times New Roman" pitchFamily="18" charset="0"/>
              </a:rPr>
              <a:t>104</a:t>
            </a:r>
            <a:r>
              <a:rPr lang="ja-JP" altLang="en-US" sz="2400">
                <a:solidFill>
                  <a:srgbClr val="FFFFFF"/>
                </a:solidFill>
                <a:latin typeface="Times New Roman" pitchFamily="18" charset="0"/>
              </a:rPr>
              <a:t>号</a:t>
            </a:r>
          </a:p>
          <a:p>
            <a:pPr algn="ctr">
              <a:spcBef>
                <a:spcPct val="0"/>
              </a:spcBef>
              <a:buClrTx/>
              <a:buSzTx/>
              <a:buFontTx/>
              <a:buNone/>
            </a:pPr>
            <a:r>
              <a:rPr lang="en-US" altLang="ja-JP" sz="2400">
                <a:solidFill>
                  <a:srgbClr val="FFFFFF"/>
                </a:solidFill>
                <a:latin typeface="Times New Roman" pitchFamily="18" charset="0"/>
              </a:rPr>
              <a:t>『</a:t>
            </a:r>
            <a:r>
              <a:rPr lang="ja-JP" altLang="en-US" sz="2400">
                <a:solidFill>
                  <a:srgbClr val="FFFFFF"/>
                </a:solidFill>
                <a:latin typeface="Times New Roman" pitchFamily="18" charset="0"/>
              </a:rPr>
              <a:t>ロータリー章典</a:t>
            </a:r>
            <a:r>
              <a:rPr lang="en-US" altLang="ja-JP" sz="2400">
                <a:solidFill>
                  <a:srgbClr val="FFFFFF"/>
                </a:solidFill>
                <a:latin typeface="Times New Roman" pitchFamily="18" charset="0"/>
              </a:rPr>
              <a:t>』 </a:t>
            </a:r>
            <a:r>
              <a:rPr lang="en-US" altLang="ja-JP" sz="2400" i="1">
                <a:solidFill>
                  <a:srgbClr val="FFFFFF"/>
                </a:solidFill>
                <a:latin typeface="Times New Roman" pitchFamily="18" charset="0"/>
              </a:rPr>
              <a:t>Rotary Code of Policies</a:t>
            </a:r>
            <a:r>
              <a:rPr lang="en-US" altLang="ja-JP" sz="2400">
                <a:solidFill>
                  <a:srgbClr val="FFFFFF"/>
                </a:solidFill>
                <a:latin typeface="Times New Roman" pitchFamily="18" charset="0"/>
              </a:rPr>
              <a:t> 8.050</a:t>
            </a:r>
          </a:p>
        </p:txBody>
      </p:sp>
      <p:sp>
        <p:nvSpPr>
          <p:cNvPr id="12292" name="AutoShape 4"/>
          <p:cNvSpPr>
            <a:spLocks noChangeArrowheads="1"/>
          </p:cNvSpPr>
          <p:nvPr/>
        </p:nvSpPr>
        <p:spPr bwMode="auto">
          <a:xfrm>
            <a:off x="4375150" y="3352800"/>
            <a:ext cx="908050" cy="6096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lvl1pPr>
              <a:spcBef>
                <a:spcPct val="20000"/>
              </a:spcBef>
              <a:buClr>
                <a:schemeClr val="hlink"/>
              </a:buClr>
              <a:buSzPct val="70000"/>
              <a:buFont typeface="Wingdings" pitchFamily="2" charset="2"/>
              <a:buChar char="n"/>
              <a:defRPr kumimoji="1" sz="3200">
                <a:solidFill>
                  <a:schemeClr val="tx1"/>
                </a:solidFill>
                <a:latin typeface="Garamond" pitchFamily="18" charset="0"/>
                <a:ea typeface="ＭＳ Ｐゴシック" pitchFamily="50" charset="-128"/>
              </a:defRPr>
            </a:lvl1pPr>
            <a:lvl2pPr marL="742950" indent="-285750">
              <a:spcBef>
                <a:spcPct val="20000"/>
              </a:spcBef>
              <a:buClr>
                <a:schemeClr val="accent2"/>
              </a:buClr>
              <a:buSzPct val="70000"/>
              <a:buFont typeface="Wingdings" pitchFamily="2" charset="2"/>
              <a:buChar char="n"/>
              <a:defRPr kumimoji="1" sz="2800">
                <a:solidFill>
                  <a:schemeClr val="tx1"/>
                </a:solidFill>
                <a:latin typeface="Garamond" pitchFamily="18" charset="0"/>
                <a:ea typeface="ＭＳ Ｐゴシック" pitchFamily="50" charset="-128"/>
              </a:defRPr>
            </a:lvl2pPr>
            <a:lvl3pPr marL="1143000" indent="-228600">
              <a:spcBef>
                <a:spcPct val="20000"/>
              </a:spcBef>
              <a:buClr>
                <a:schemeClr val="tx2"/>
              </a:buClr>
              <a:buSzPct val="70000"/>
              <a:buFont typeface="Wingdings" pitchFamily="2" charset="2"/>
              <a:buChar char="n"/>
              <a:defRPr kumimoji="1" sz="2400">
                <a:solidFill>
                  <a:schemeClr val="tx1"/>
                </a:solidFill>
                <a:latin typeface="Garamond" pitchFamily="18" charset="0"/>
                <a:ea typeface="ＭＳ Ｐゴシック" pitchFamily="50" charset="-128"/>
              </a:defRPr>
            </a:lvl3pPr>
            <a:lvl4pPr marL="1600200" indent="-228600">
              <a:spcBef>
                <a:spcPct val="20000"/>
              </a:spcBef>
              <a:buClr>
                <a:schemeClr val="accent2"/>
              </a:buClr>
              <a:buSzPct val="70000"/>
              <a:buFont typeface="Wingdings" pitchFamily="2" charset="2"/>
              <a:buChar char="n"/>
              <a:defRPr kumimoji="1" sz="2000">
                <a:solidFill>
                  <a:schemeClr val="tx1"/>
                </a:solidFill>
                <a:latin typeface="Garamond" pitchFamily="18" charset="0"/>
                <a:ea typeface="ＭＳ Ｐゴシック" pitchFamily="50" charset="-128"/>
              </a:defRPr>
            </a:lvl4pPr>
            <a:lvl5pPr marL="2057400" indent="-228600">
              <a:spcBef>
                <a:spcPct val="20000"/>
              </a:spcBef>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9pPr>
          </a:lstStyle>
          <a:p>
            <a:pPr>
              <a:spcBef>
                <a:spcPct val="0"/>
              </a:spcBef>
              <a:buClrTx/>
              <a:buSzTx/>
              <a:buFontTx/>
              <a:buNone/>
            </a:pPr>
            <a:endParaRPr lang="ja-JP" altLang="en-US" sz="2400">
              <a:solidFill>
                <a:srgbClr val="FFFFFF"/>
              </a:solidFill>
              <a:latin typeface="Times New Roman" pitchFamily="18" charset="0"/>
            </a:endParaRPr>
          </a:p>
        </p:txBody>
      </p:sp>
      <p:sp>
        <p:nvSpPr>
          <p:cNvPr id="12293" name="Text Box 5"/>
          <p:cNvSpPr txBox="1">
            <a:spLocks noChangeArrowheads="1"/>
          </p:cNvSpPr>
          <p:nvPr/>
        </p:nvSpPr>
        <p:spPr bwMode="auto">
          <a:xfrm>
            <a:off x="1073150" y="4038605"/>
            <a:ext cx="7677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kumimoji="1" sz="3200">
                <a:solidFill>
                  <a:schemeClr val="tx1"/>
                </a:solidFill>
                <a:latin typeface="Garamond" pitchFamily="18" charset="0"/>
                <a:ea typeface="ＭＳ Ｐゴシック" pitchFamily="50" charset="-128"/>
              </a:defRPr>
            </a:lvl1pPr>
            <a:lvl2pPr marL="742950" indent="-285750">
              <a:spcBef>
                <a:spcPct val="20000"/>
              </a:spcBef>
              <a:buClr>
                <a:schemeClr val="accent2"/>
              </a:buClr>
              <a:buSzPct val="70000"/>
              <a:buFont typeface="Wingdings" pitchFamily="2" charset="2"/>
              <a:buChar char="n"/>
              <a:defRPr kumimoji="1" sz="2800">
                <a:solidFill>
                  <a:schemeClr val="tx1"/>
                </a:solidFill>
                <a:latin typeface="Garamond" pitchFamily="18" charset="0"/>
                <a:ea typeface="ＭＳ Ｐゴシック" pitchFamily="50" charset="-128"/>
              </a:defRPr>
            </a:lvl2pPr>
            <a:lvl3pPr marL="1143000" indent="-228600">
              <a:spcBef>
                <a:spcPct val="20000"/>
              </a:spcBef>
              <a:buClr>
                <a:schemeClr val="tx2"/>
              </a:buClr>
              <a:buSzPct val="70000"/>
              <a:buFont typeface="Wingdings" pitchFamily="2" charset="2"/>
              <a:buChar char="n"/>
              <a:defRPr kumimoji="1" sz="2400">
                <a:solidFill>
                  <a:schemeClr val="tx1"/>
                </a:solidFill>
                <a:latin typeface="Garamond" pitchFamily="18" charset="0"/>
                <a:ea typeface="ＭＳ Ｐゴシック" pitchFamily="50" charset="-128"/>
              </a:defRPr>
            </a:lvl3pPr>
            <a:lvl4pPr marL="1600200" indent="-228600">
              <a:spcBef>
                <a:spcPct val="20000"/>
              </a:spcBef>
              <a:buClr>
                <a:schemeClr val="accent2"/>
              </a:buClr>
              <a:buSzPct val="70000"/>
              <a:buFont typeface="Wingdings" pitchFamily="2" charset="2"/>
              <a:buChar char="n"/>
              <a:defRPr kumimoji="1" sz="2000">
                <a:solidFill>
                  <a:schemeClr val="tx1"/>
                </a:solidFill>
                <a:latin typeface="Garamond" pitchFamily="18" charset="0"/>
                <a:ea typeface="ＭＳ Ｐゴシック" pitchFamily="50" charset="-128"/>
              </a:defRPr>
            </a:lvl4pPr>
            <a:lvl5pPr marL="2057400" indent="-228600">
              <a:spcBef>
                <a:spcPct val="20000"/>
              </a:spcBef>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9pPr>
          </a:lstStyle>
          <a:p>
            <a:pPr>
              <a:spcBef>
                <a:spcPct val="50000"/>
              </a:spcBef>
              <a:buClrTx/>
              <a:buSzTx/>
              <a:buFontTx/>
              <a:buNone/>
            </a:pPr>
            <a:r>
              <a:rPr lang="ja-JP" altLang="en-US" sz="3600" dirty="0">
                <a:solidFill>
                  <a:srgbClr val="FFFFFF"/>
                </a:solidFill>
                <a:latin typeface="Times New Roman" pitchFamily="18" charset="0"/>
              </a:rPr>
              <a:t>その目的は、クラブ･レベルのロータリー研修を強化・充実すること。</a:t>
            </a:r>
          </a:p>
        </p:txBody>
      </p:sp>
      <p:sp>
        <p:nvSpPr>
          <p:cNvPr id="52230" name="Text Box 6"/>
          <p:cNvSpPr txBox="1">
            <a:spLocks noChangeArrowheads="1"/>
          </p:cNvSpPr>
          <p:nvPr/>
        </p:nvSpPr>
        <p:spPr bwMode="auto">
          <a:xfrm>
            <a:off x="1155700" y="304800"/>
            <a:ext cx="8009070" cy="76993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ja-JP" altLang="en-US" sz="4400" b="1" dirty="0">
                <a:solidFill>
                  <a:srgbClr val="FFFF00"/>
                </a:solidFill>
                <a:effectLst>
                  <a:outerShdw blurRad="38100" dist="38100" dir="2700000" algn="tl">
                    <a:srgbClr val="000000"/>
                  </a:outerShdw>
                </a:effectLst>
                <a:latin typeface="Garamond" pitchFamily="18" charset="0"/>
                <a:ea typeface="ＭＳ Ｐゴシック" pitchFamily="50" charset="-128"/>
              </a:rPr>
              <a:t>クラブ研修リーダーについて</a:t>
            </a:r>
          </a:p>
        </p:txBody>
      </p:sp>
      <p:sp>
        <p:nvSpPr>
          <p:cNvPr id="17411" name="Text Box 3"/>
          <p:cNvSpPr txBox="1">
            <a:spLocks noChangeArrowheads="1"/>
          </p:cNvSpPr>
          <p:nvPr/>
        </p:nvSpPr>
        <p:spPr bwMode="auto">
          <a:xfrm>
            <a:off x="1155700" y="5410205"/>
            <a:ext cx="7677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kumimoji="1" sz="3200">
                <a:solidFill>
                  <a:schemeClr val="tx1"/>
                </a:solidFill>
                <a:latin typeface="Garamond" pitchFamily="18" charset="0"/>
                <a:ea typeface="ＭＳ Ｐゴシック" pitchFamily="50" charset="-128"/>
              </a:defRPr>
            </a:lvl1pPr>
            <a:lvl2pPr marL="742950" indent="-285750">
              <a:spcBef>
                <a:spcPct val="20000"/>
              </a:spcBef>
              <a:buClr>
                <a:schemeClr val="accent2"/>
              </a:buClr>
              <a:buSzPct val="70000"/>
              <a:buFont typeface="Wingdings" pitchFamily="2" charset="2"/>
              <a:buChar char="n"/>
              <a:defRPr kumimoji="1" sz="2800">
                <a:solidFill>
                  <a:schemeClr val="tx1"/>
                </a:solidFill>
                <a:latin typeface="Garamond" pitchFamily="18" charset="0"/>
                <a:ea typeface="ＭＳ Ｐゴシック" pitchFamily="50" charset="-128"/>
              </a:defRPr>
            </a:lvl2pPr>
            <a:lvl3pPr marL="1143000" indent="-228600">
              <a:spcBef>
                <a:spcPct val="20000"/>
              </a:spcBef>
              <a:buClr>
                <a:schemeClr val="tx2"/>
              </a:buClr>
              <a:buSzPct val="70000"/>
              <a:buFont typeface="Wingdings" pitchFamily="2" charset="2"/>
              <a:buChar char="n"/>
              <a:defRPr kumimoji="1" sz="2400">
                <a:solidFill>
                  <a:schemeClr val="tx1"/>
                </a:solidFill>
                <a:latin typeface="Garamond" pitchFamily="18" charset="0"/>
                <a:ea typeface="ＭＳ Ｐゴシック" pitchFamily="50" charset="-128"/>
              </a:defRPr>
            </a:lvl3pPr>
            <a:lvl4pPr marL="1600200" indent="-228600">
              <a:spcBef>
                <a:spcPct val="20000"/>
              </a:spcBef>
              <a:buClr>
                <a:schemeClr val="accent2"/>
              </a:buClr>
              <a:buSzPct val="70000"/>
              <a:buFont typeface="Wingdings" pitchFamily="2" charset="2"/>
              <a:buChar char="n"/>
              <a:defRPr kumimoji="1" sz="2000">
                <a:solidFill>
                  <a:schemeClr val="tx1"/>
                </a:solidFill>
                <a:latin typeface="Garamond" pitchFamily="18" charset="0"/>
                <a:ea typeface="ＭＳ Ｐゴシック" pitchFamily="50" charset="-128"/>
              </a:defRPr>
            </a:lvl4pPr>
            <a:lvl5pPr marL="2057400" indent="-228600">
              <a:spcBef>
                <a:spcPct val="20000"/>
              </a:spcBef>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9pPr>
          </a:lstStyle>
          <a:p>
            <a:pPr>
              <a:spcBef>
                <a:spcPct val="50000"/>
              </a:spcBef>
              <a:buClrTx/>
              <a:buSzTx/>
              <a:buFontTx/>
              <a:buNone/>
            </a:pPr>
            <a:r>
              <a:rPr lang="ja-JP" altLang="en-US" sz="3600">
                <a:solidFill>
                  <a:srgbClr val="FFFFFF"/>
                </a:solidFill>
                <a:latin typeface="Times New Roman" pitchFamily="18" charset="0"/>
              </a:rPr>
              <a:t>包括的な研修を計画・実行することが、クラブ活性化の突破口になる。</a:t>
            </a:r>
          </a:p>
        </p:txBody>
      </p:sp>
    </p:spTree>
    <p:extLst>
      <p:ext uri="{BB962C8B-B14F-4D97-AF65-F5344CB8AC3E}">
        <p14:creationId xmlns:p14="http://schemas.microsoft.com/office/powerpoint/2010/main" val="812208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strips(downRight)">
                                      <p:cBhvr>
                                        <p:cTn id="7" dur="1000"/>
                                        <p:tgtEl>
                                          <p:spTgt spid="12292"/>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dissolve">
                                      <p:cBhvr>
                                        <p:cTn id="11" dur="2000"/>
                                        <p:tgtEl>
                                          <p:spTgt spid="12293"/>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17411"/>
                                        </p:tgtEl>
                                        <p:attrNameLst>
                                          <p:attrName>style.visibility</p:attrName>
                                        </p:attrNameLst>
                                      </p:cBhvr>
                                      <p:to>
                                        <p:strVal val="visible"/>
                                      </p:to>
                                    </p:set>
                                    <p:animEffect transition="in" filter="dissolve">
                                      <p:cBhvr>
                                        <p:cTn id="15"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autoUpdateAnimBg="0"/>
      <p:bldP spid="12293" grpId="0" autoUpdateAnimBg="0"/>
      <p:bldP spid="1741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8340F20A-C49D-489D-86E5-3F2C0C87AFE0}"/>
              </a:ext>
            </a:extLst>
          </p:cNvPr>
          <p:cNvSpPr/>
          <p:nvPr/>
        </p:nvSpPr>
        <p:spPr>
          <a:xfrm>
            <a:off x="0" y="1371600"/>
            <a:ext cx="9906000" cy="517669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altLang="en-US" dirty="0">
                <a:latin typeface="+mj-lt"/>
              </a:rPr>
              <a:t>塚崎</a:t>
            </a:r>
            <a:endParaRPr lang="ja" dirty="0">
              <a:latin typeface="+mj-lt"/>
            </a:endParaRPr>
          </a:p>
        </p:txBody>
      </p:sp>
      <p:sp>
        <p:nvSpPr>
          <p:cNvPr id="9" name="Rectangle 6">
            <a:extLst>
              <a:ext uri="{FF2B5EF4-FFF2-40B4-BE49-F238E27FC236}">
                <a16:creationId xmlns:a16="http://schemas.microsoft.com/office/drawing/2014/main" id="{9A8EAC7E-DDEB-4EF9-8756-29B214C3FF0A}"/>
              </a:ext>
            </a:extLst>
          </p:cNvPr>
          <p:cNvSpPr/>
          <p:nvPr/>
        </p:nvSpPr>
        <p:spPr>
          <a:xfrm>
            <a:off x="0" y="-4902"/>
            <a:ext cx="9906000" cy="168130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 dirty="0"/>
          </a:p>
        </p:txBody>
      </p:sp>
      <p:pic>
        <p:nvPicPr>
          <p:cNvPr id="10" name="図 9">
            <a:extLst>
              <a:ext uri="{FF2B5EF4-FFF2-40B4-BE49-F238E27FC236}">
                <a16:creationId xmlns:a16="http://schemas.microsoft.com/office/drawing/2014/main" id="{1BEE626D-C8EC-4A3D-B4F4-E137561145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143" t="20582" b="21013"/>
          <a:stretch/>
        </p:blipFill>
        <p:spPr>
          <a:xfrm>
            <a:off x="7939198" y="5624627"/>
            <a:ext cx="1966803" cy="1020725"/>
          </a:xfrm>
          <a:prstGeom prst="rect">
            <a:avLst/>
          </a:prstGeom>
        </p:spPr>
      </p:pic>
      <p:sp>
        <p:nvSpPr>
          <p:cNvPr id="4" name="テキスト ボックス 3">
            <a:extLst>
              <a:ext uri="{FF2B5EF4-FFF2-40B4-BE49-F238E27FC236}">
                <a16:creationId xmlns:a16="http://schemas.microsoft.com/office/drawing/2014/main" id="{A4206020-5C92-4F5A-9F4B-B260AF12DD2E}"/>
              </a:ext>
            </a:extLst>
          </p:cNvPr>
          <p:cNvSpPr txBox="1"/>
          <p:nvPr/>
        </p:nvSpPr>
        <p:spPr>
          <a:xfrm>
            <a:off x="1104713" y="1973877"/>
            <a:ext cx="7439213" cy="609600"/>
          </a:xfrm>
          <a:prstGeom prst="rect">
            <a:avLst/>
          </a:prstGeom>
          <a:noFill/>
        </p:spPr>
        <p:txBody>
          <a:bodyPr wrap="square" rtlCol="0" anchor="ctr">
            <a:noAutofit/>
          </a:bodyPr>
          <a:lstStyle/>
          <a:p>
            <a:pPr>
              <a:lnSpc>
                <a:spcPct val="150000"/>
              </a:lnSpc>
            </a:pPr>
            <a:r>
              <a:rPr kumimoji="1" lang="ja-JP" altLang="en-US" sz="3200" dirty="0">
                <a:solidFill>
                  <a:srgbClr val="FF0000"/>
                </a:solidFill>
                <a:latin typeface="ＭＳ Ｐゴシック" panose="020B0600070205080204" pitchFamily="50" charset="-128"/>
                <a:ea typeface="ＭＳ Ｐゴシック" panose="020B0600070205080204" pitchFamily="50" charset="-128"/>
              </a:rPr>
              <a:t>クラブ管理運営部門に設置してほしい。</a:t>
            </a:r>
          </a:p>
        </p:txBody>
      </p:sp>
      <p:sp>
        <p:nvSpPr>
          <p:cNvPr id="6" name="テキスト ボックス 5">
            <a:extLst>
              <a:ext uri="{FF2B5EF4-FFF2-40B4-BE49-F238E27FC236}">
                <a16:creationId xmlns:a16="http://schemas.microsoft.com/office/drawing/2014/main" id="{88FD8D45-5F5B-4112-A617-3FB263FA2054}"/>
              </a:ext>
            </a:extLst>
          </p:cNvPr>
          <p:cNvSpPr txBox="1"/>
          <p:nvPr/>
        </p:nvSpPr>
        <p:spPr>
          <a:xfrm>
            <a:off x="685801" y="2693076"/>
            <a:ext cx="7848601" cy="2031325"/>
          </a:xfrm>
          <a:prstGeom prst="rect">
            <a:avLst/>
          </a:prstGeom>
          <a:noFill/>
          <a:ln>
            <a:solidFill>
              <a:srgbClr val="FF0000"/>
            </a:solidFill>
          </a:ln>
        </p:spPr>
        <p:txBody>
          <a:bodyPr wrap="square" rtlCol="0" anchor="t">
            <a:spAutoFit/>
          </a:bodyPr>
          <a:lstStyle/>
          <a:p>
            <a:pPr>
              <a:lnSpc>
                <a:spcPct val="150000"/>
              </a:lnSpc>
            </a:pPr>
            <a:r>
              <a:rPr kumimoji="1" lang="ja-JP" altLang="en-US" sz="2800" dirty="0">
                <a:solidFill>
                  <a:srgbClr val="FF0000"/>
                </a:solidFill>
                <a:latin typeface="ＭＳ Ｐゴシック" panose="020B0600070205080204" pitchFamily="50" charset="-128"/>
                <a:ea typeface="ＭＳ Ｐゴシック" panose="020B0600070205080204" pitchFamily="50" charset="-128"/>
              </a:rPr>
              <a:t>質の高いリーダーシップ教育を通じて、ロータリークラブを強化するためのリーダーシップ開発のプログラムを研究し、セミナーへ参加してもらう！！</a:t>
            </a:r>
          </a:p>
        </p:txBody>
      </p:sp>
      <p:sp>
        <p:nvSpPr>
          <p:cNvPr id="7" name="テキスト ボックス 6">
            <a:extLst>
              <a:ext uri="{FF2B5EF4-FFF2-40B4-BE49-F238E27FC236}">
                <a16:creationId xmlns:a16="http://schemas.microsoft.com/office/drawing/2014/main" id="{9367FBA4-336B-4042-9DA7-5609922A87C7}"/>
              </a:ext>
            </a:extLst>
          </p:cNvPr>
          <p:cNvSpPr txBox="1"/>
          <p:nvPr/>
        </p:nvSpPr>
        <p:spPr>
          <a:xfrm>
            <a:off x="914400" y="4953000"/>
            <a:ext cx="7439213" cy="609600"/>
          </a:xfrm>
          <a:prstGeom prst="rect">
            <a:avLst/>
          </a:prstGeom>
          <a:noFill/>
        </p:spPr>
        <p:txBody>
          <a:bodyPr wrap="square" rtlCol="0" anchor="ctr">
            <a:noAutofit/>
          </a:bodyPr>
          <a:lstStyle/>
          <a:p>
            <a:pPr>
              <a:lnSpc>
                <a:spcPct val="150000"/>
              </a:lnSpc>
            </a:pPr>
            <a:r>
              <a:rPr kumimoji="1" lang="ja-JP" altLang="en-US" sz="2800" dirty="0">
                <a:solidFill>
                  <a:srgbClr val="FF0000"/>
                </a:solidFill>
                <a:latin typeface="ＭＳ Ｐゴシック" panose="020B0600070205080204" pitchFamily="50" charset="-128"/>
                <a:ea typeface="ＭＳ Ｐゴシック" panose="020B0600070205080204" pitchFamily="50" charset="-128"/>
              </a:rPr>
              <a:t>この委員会の委員は３年委員会としてほしい。</a:t>
            </a:r>
          </a:p>
          <a:p>
            <a:pPr>
              <a:lnSpc>
                <a:spcPct val="150000"/>
              </a:lnSpc>
            </a:pPr>
            <a:r>
              <a:rPr kumimoji="1" lang="ja-JP" altLang="en-US" sz="2800" dirty="0">
                <a:solidFill>
                  <a:srgbClr val="FF0000"/>
                </a:solidFill>
                <a:latin typeface="ＭＳ Ｐゴシック" panose="020B0600070205080204" pitchFamily="50" charset="-128"/>
                <a:ea typeface="ＭＳ Ｐゴシック" panose="020B0600070205080204" pitchFamily="50" charset="-128"/>
              </a:rPr>
              <a:t>　　　　　　塚崎エレクトの基本方針</a:t>
            </a:r>
          </a:p>
        </p:txBody>
      </p:sp>
      <p:sp>
        <p:nvSpPr>
          <p:cNvPr id="11" name="正方形/長方形 10">
            <a:extLst>
              <a:ext uri="{FF2B5EF4-FFF2-40B4-BE49-F238E27FC236}">
                <a16:creationId xmlns:a16="http://schemas.microsoft.com/office/drawing/2014/main" id="{3F56E7CA-82FE-4ADF-AE55-D5BC4242CDA3}"/>
              </a:ext>
            </a:extLst>
          </p:cNvPr>
          <p:cNvSpPr/>
          <p:nvPr/>
        </p:nvSpPr>
        <p:spPr>
          <a:xfrm>
            <a:off x="227014" y="112474"/>
            <a:ext cx="9582679" cy="1446550"/>
          </a:xfrm>
          <a:prstGeom prst="rect">
            <a:avLst/>
          </a:prstGeom>
          <a:noFill/>
        </p:spPr>
        <p:txBody>
          <a:bodyPr wrap="square" lIns="91440" tIns="45720" rIns="91440" bIns="45720">
            <a:spAutoFit/>
          </a:bodyPr>
          <a:lstStyle/>
          <a:p>
            <a:r>
              <a:rPr lang="ja-JP" altLang="en-US" sz="4400" dirty="0">
                <a:solidFill>
                  <a:schemeClr val="bg1"/>
                </a:solidFill>
                <a:latin typeface="ＭＳ Ｐゴシック" panose="020B0600070205080204" pitchFamily="50" charset="-128"/>
                <a:ea typeface="ＭＳ Ｐゴシック" panose="020B0600070205080204" pitchFamily="50" charset="-128"/>
              </a:rPr>
              <a:t>　　　　</a:t>
            </a:r>
            <a:r>
              <a:rPr lang="ja-JP" altLang="en-US" sz="4400" dirty="0">
                <a:solidFill>
                  <a:srgbClr val="FFC000"/>
                </a:solidFill>
                <a:latin typeface="ＭＳ Ｐゴシック" panose="020B0600070205080204" pitchFamily="50" charset="-128"/>
                <a:ea typeface="ＭＳ Ｐゴシック" panose="020B0600070205080204" pitchFamily="50" charset="-128"/>
              </a:rPr>
              <a:t>ＲＬＩ推進委員会の設置</a:t>
            </a:r>
            <a:endParaRPr lang="en-US" altLang="ja-JP" sz="4400" dirty="0">
              <a:solidFill>
                <a:srgbClr val="FFC000"/>
              </a:solidFill>
              <a:latin typeface="ＭＳ Ｐゴシック" panose="020B0600070205080204" pitchFamily="50" charset="-128"/>
              <a:ea typeface="ＭＳ Ｐゴシック" panose="020B0600070205080204" pitchFamily="50" charset="-128"/>
            </a:endParaRPr>
          </a:p>
          <a:p>
            <a:r>
              <a:rPr lang="ja-JP" altLang="en-US" sz="4400" dirty="0">
                <a:solidFill>
                  <a:srgbClr val="FFC000"/>
                </a:solidFill>
                <a:latin typeface="ＭＳ Ｐゴシック" panose="020B0600070205080204" pitchFamily="50" charset="-128"/>
                <a:ea typeface="ＭＳ Ｐゴシック" panose="020B0600070205080204" pitchFamily="50" charset="-128"/>
              </a:rPr>
              <a:t>　　　（ロータリーリーダーシップ研究会）</a:t>
            </a:r>
          </a:p>
        </p:txBody>
      </p:sp>
    </p:spTree>
    <p:extLst>
      <p:ext uri="{BB962C8B-B14F-4D97-AF65-F5344CB8AC3E}">
        <p14:creationId xmlns:p14="http://schemas.microsoft.com/office/powerpoint/2010/main" val="38140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正方形/長方形 4"/>
          <p:cNvSpPr>
            <a:spLocks noChangeArrowheads="1"/>
          </p:cNvSpPr>
          <p:nvPr/>
        </p:nvSpPr>
        <p:spPr bwMode="auto">
          <a:xfrm>
            <a:off x="194337" y="188913"/>
            <a:ext cx="9711663" cy="1754326"/>
          </a:xfrm>
          <a:prstGeom prst="rect">
            <a:avLst/>
          </a:prstGeom>
          <a:noFill/>
          <a:ln>
            <a:noFill/>
          </a:ln>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400" b="1" i="0" u="none" strike="noStrike" kern="1200" cap="none" spc="0" normalizeH="0" baseline="0" noProof="0" dirty="0">
                <a:ln>
                  <a:noFill/>
                </a:ln>
                <a:solidFill>
                  <a:srgbClr val="FFFF00"/>
                </a:solidFill>
                <a:effectLst/>
                <a:uLnTx/>
                <a:uFillTx/>
                <a:latin typeface="ＭＳ Ｐゴシック"/>
                <a:ea typeface="ＭＳ Ｐゴシック"/>
                <a:cs typeface="+mn-cs"/>
              </a:rPr>
              <a:t>　　なぜ、佐賀県と長崎県は</a:t>
            </a:r>
            <a:endParaRPr kumimoji="1" lang="en-US" altLang="ja-JP" sz="5400" b="1" i="0" u="none" strike="noStrike" kern="1200" cap="none" spc="0" normalizeH="0" baseline="0" noProof="0" dirty="0">
              <a:ln>
                <a:noFill/>
              </a:ln>
              <a:solidFill>
                <a:srgbClr val="FFFF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400" b="1" i="0" u="none" strike="noStrike" kern="1200" cap="none" spc="0" normalizeH="0" baseline="0" noProof="0" dirty="0">
                <a:ln>
                  <a:noFill/>
                </a:ln>
                <a:solidFill>
                  <a:srgbClr val="FFFF00"/>
                </a:solidFill>
                <a:effectLst/>
                <a:uLnTx/>
                <a:uFillTx/>
                <a:latin typeface="ＭＳ Ｐゴシック"/>
                <a:ea typeface="ＭＳ Ｐゴシック"/>
                <a:cs typeface="+mn-cs"/>
              </a:rPr>
              <a:t>　　ロータリアンが多いのか？</a:t>
            </a:r>
          </a:p>
        </p:txBody>
      </p:sp>
      <p:sp>
        <p:nvSpPr>
          <p:cNvPr id="8" name="正方形/長方形 7"/>
          <p:cNvSpPr/>
          <p:nvPr/>
        </p:nvSpPr>
        <p:spPr>
          <a:xfrm>
            <a:off x="1754644" y="2636913"/>
            <a:ext cx="8151356" cy="3031599"/>
          </a:xfrm>
          <a:prstGeom prst="rect">
            <a:avLst/>
          </a:prstGeom>
        </p:spPr>
        <p:txBody>
          <a:bodyPr wrap="square">
            <a:spAutoFit/>
          </a:bodyPr>
          <a:lstStyle/>
          <a:p>
            <a:pPr marL="0" marR="0" lvl="0" indent="400050" algn="l" defTabSz="914400" rtl="0" eaLnBrk="0" fontAlgn="base" latinLnBrk="0" hangingPunct="0">
              <a:lnSpc>
                <a:spcPct val="100000"/>
              </a:lnSpc>
              <a:spcBef>
                <a:spcPct val="0"/>
              </a:spcBef>
              <a:spcAft>
                <a:spcPct val="0"/>
              </a:spcAft>
              <a:buClrTx/>
              <a:buSzTx/>
              <a:buFontTx/>
              <a:buNone/>
              <a:tabLst/>
              <a:defRPr/>
            </a:pPr>
            <a:r>
              <a:rPr kumimoji="1" lang="en-US" altLang="ja-JP" sz="4800" b="0" i="0" u="none" strike="noStrike" kern="1200" cap="none" spc="0" normalizeH="0" baseline="0" noProof="0" dirty="0">
                <a:ln>
                  <a:noFill/>
                </a:ln>
                <a:solidFill>
                  <a:srgbClr val="FFFF00"/>
                </a:solidFill>
                <a:effectLst/>
                <a:uLnTx/>
                <a:uFillTx/>
                <a:latin typeface="ＭＳ Ｐゴシック"/>
                <a:ea typeface="ＭＳ Ｐゴシック" pitchFamily="50" charset="-128"/>
                <a:cs typeface="Arial" pitchFamily="34" charset="0"/>
              </a:rPr>
              <a:t>2740</a:t>
            </a:r>
            <a:r>
              <a:rPr kumimoji="1" lang="ja-JP" altLang="en-US" sz="4800" b="0" i="0" u="none" strike="noStrike" kern="1200" cap="none" spc="0" normalizeH="0" baseline="0" noProof="0" dirty="0">
                <a:ln>
                  <a:noFill/>
                </a:ln>
                <a:solidFill>
                  <a:srgbClr val="FFFF00"/>
                </a:solidFill>
                <a:effectLst/>
                <a:uLnTx/>
                <a:uFillTx/>
                <a:latin typeface="ＭＳ Ｐゴシック"/>
                <a:ea typeface="ＭＳ Ｐゴシック" pitchFamily="50" charset="-128"/>
                <a:cs typeface="Arial" pitchFamily="34" charset="0"/>
              </a:rPr>
              <a:t>地区 （当地区） は、</a:t>
            </a:r>
            <a:endParaRPr kumimoji="1" lang="en-US" altLang="ja-JP" sz="4800" b="0" i="0" u="none" strike="noStrike" kern="1200" cap="none" spc="0" normalizeH="0" baseline="0" noProof="0" dirty="0">
              <a:ln>
                <a:noFill/>
              </a:ln>
              <a:solidFill>
                <a:srgbClr val="FFFF00"/>
              </a:solidFill>
              <a:effectLst/>
              <a:uLnTx/>
              <a:uFillTx/>
              <a:latin typeface="ＭＳ Ｐゴシック"/>
              <a:ea typeface="ＭＳ Ｐゴシック" pitchFamily="50" charset="-128"/>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r>
              <a:rPr lang="ja-JP" altLang="en-US" sz="4800" dirty="0">
                <a:solidFill>
                  <a:srgbClr val="FFFF00"/>
                </a:solidFill>
                <a:latin typeface="ＭＳ Ｐゴシック"/>
                <a:cs typeface="Arial" pitchFamily="34" charset="0"/>
              </a:rPr>
              <a:t>　</a:t>
            </a:r>
            <a:r>
              <a:rPr kumimoji="1" lang="ja-JP" altLang="en-US" sz="4800" b="0" i="0" u="none" strike="noStrike" kern="1200" cap="none" spc="0" normalizeH="0" baseline="0" noProof="0" dirty="0">
                <a:ln>
                  <a:noFill/>
                </a:ln>
                <a:solidFill>
                  <a:schemeClr val="accent5">
                    <a:lumMod val="20000"/>
                    <a:lumOff val="80000"/>
                  </a:schemeClr>
                </a:solidFill>
                <a:effectLst/>
                <a:uLnTx/>
                <a:uFillTx/>
                <a:latin typeface="ＭＳ Ｐゴシック"/>
                <a:ea typeface="ＭＳ Ｐゴシック" pitchFamily="50" charset="-128"/>
                <a:cs typeface="Arial" pitchFamily="34" charset="0"/>
              </a:rPr>
              <a:t>ロータリーを</a:t>
            </a:r>
            <a:endParaRPr kumimoji="1" lang="en-US" altLang="ja-JP" sz="4800" b="0" i="0" u="none" strike="noStrike" kern="1200" cap="none" spc="0" normalizeH="0" baseline="0" noProof="0" dirty="0">
              <a:ln>
                <a:noFill/>
              </a:ln>
              <a:solidFill>
                <a:schemeClr val="accent5">
                  <a:lumMod val="20000"/>
                  <a:lumOff val="80000"/>
                </a:schemeClr>
              </a:solidFill>
              <a:effectLst/>
              <a:uLnTx/>
              <a:uFillTx/>
              <a:latin typeface="ＭＳ Ｐゴシック"/>
              <a:ea typeface="ＭＳ Ｐゴシック" pitchFamily="50" charset="-128"/>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r>
              <a:rPr lang="ja-JP" altLang="en-US" sz="4800" dirty="0">
                <a:solidFill>
                  <a:schemeClr val="accent5">
                    <a:lumMod val="20000"/>
                    <a:lumOff val="80000"/>
                  </a:schemeClr>
                </a:solidFill>
                <a:latin typeface="ＭＳ Ｐゴシック"/>
                <a:cs typeface="Arial" pitchFamily="34" charset="0"/>
              </a:rPr>
              <a:t>　</a:t>
            </a:r>
            <a:r>
              <a:rPr kumimoji="1" lang="ja-JP" altLang="en-US" sz="4800" b="0" i="0" u="none" strike="noStrike" kern="1200" cap="none" spc="0" normalizeH="0" baseline="0" noProof="0" dirty="0">
                <a:ln>
                  <a:noFill/>
                </a:ln>
                <a:solidFill>
                  <a:schemeClr val="accent5">
                    <a:lumMod val="20000"/>
                    <a:lumOff val="80000"/>
                  </a:schemeClr>
                </a:solidFill>
                <a:effectLst/>
                <a:uLnTx/>
                <a:uFillTx/>
                <a:latin typeface="ＭＳ Ｐゴシック"/>
                <a:ea typeface="ＭＳ Ｐゴシック" pitchFamily="50" charset="-128"/>
                <a:cs typeface="Arial" pitchFamily="34" charset="0"/>
              </a:rPr>
              <a:t>きちんとやっている！</a:t>
            </a:r>
            <a:endParaRPr kumimoji="1" lang="en-US" altLang="ja-JP" sz="4800" b="0" i="0" u="none" strike="noStrike" kern="1200" cap="none" spc="0" normalizeH="0" baseline="0" noProof="0" dirty="0">
              <a:ln>
                <a:noFill/>
              </a:ln>
              <a:solidFill>
                <a:schemeClr val="accent5">
                  <a:lumMod val="20000"/>
                  <a:lumOff val="80000"/>
                </a:schemeClr>
              </a:solidFill>
              <a:effectLst/>
              <a:uLnTx/>
              <a:uFillTx/>
              <a:latin typeface="ＭＳ Ｐゴシック"/>
              <a:ea typeface="ＭＳ Ｐゴシック" pitchFamily="50" charset="-128"/>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chemeClr val="accent5">
                    <a:lumMod val="20000"/>
                    <a:lumOff val="80000"/>
                  </a:schemeClr>
                </a:solidFill>
                <a:effectLst/>
                <a:uLnTx/>
                <a:uFillTx/>
                <a:latin typeface="ＭＳ Ｐゴシック"/>
                <a:ea typeface="ＭＳ Ｐゴシック" pitchFamily="50" charset="-128"/>
                <a:cs typeface="Arial" pitchFamily="34" charset="0"/>
              </a:rPr>
              <a:t>　</a:t>
            </a:r>
            <a:endParaRPr kumimoji="1" lang="en-US" altLang="ja-JP" sz="1100" b="0" i="0" u="none" strike="noStrike" kern="1200" cap="none" spc="0" normalizeH="0" baseline="0" noProof="0" dirty="0">
              <a:ln>
                <a:noFill/>
              </a:ln>
              <a:solidFill>
                <a:schemeClr val="accent5">
                  <a:lumMod val="20000"/>
                  <a:lumOff val="80000"/>
                </a:schemeClr>
              </a:solidFill>
              <a:effectLst/>
              <a:uLnTx/>
              <a:uFillTx/>
              <a:latin typeface="ＭＳ Ｐゴシック"/>
              <a:ea typeface="ＭＳ Ｐゴシック" pitchFamily="50" charset="-128"/>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r>
              <a:rPr lang="ja-JP" altLang="en-US" sz="3600" dirty="0">
                <a:solidFill>
                  <a:schemeClr val="accent3"/>
                </a:solidFill>
                <a:latin typeface="ＭＳ Ｐゴシック"/>
                <a:cs typeface="Arial" pitchFamily="34" charset="0"/>
              </a:rPr>
              <a:t>（会員増強、寄付、奉仕、他）</a:t>
            </a:r>
            <a:endParaRPr kumimoji="1" lang="ja-JP" altLang="en-US" sz="3600" b="0" i="0" u="none" strike="noStrike" kern="1200" cap="none" spc="0" normalizeH="0" baseline="0" noProof="0" dirty="0">
              <a:ln>
                <a:noFill/>
              </a:ln>
              <a:solidFill>
                <a:schemeClr val="accent3"/>
              </a:solidFill>
              <a:effectLst/>
              <a:uLnTx/>
              <a:uFillTx/>
              <a:latin typeface="ＭＳ Ｐゴシック"/>
              <a:ea typeface="ＭＳ Ｐゴシック"/>
            </a:endParaRPr>
          </a:p>
        </p:txBody>
      </p:sp>
      <p:sp>
        <p:nvSpPr>
          <p:cNvPr id="5" name="角丸四角形吹き出し 4"/>
          <p:cNvSpPr/>
          <p:nvPr/>
        </p:nvSpPr>
        <p:spPr>
          <a:xfrm>
            <a:off x="1832653" y="2420888"/>
            <a:ext cx="7800867" cy="3600400"/>
          </a:xfrm>
          <a:prstGeom prst="wedgeRoundRectCallout">
            <a:avLst>
              <a:gd name="adj1" fmla="val -42380"/>
              <a:gd name="adj2" fmla="val -64533"/>
              <a:gd name="adj3"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280910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a:spLocks noChangeArrowheads="1"/>
          </p:cNvSpPr>
          <p:nvPr/>
        </p:nvSpPr>
        <p:spPr bwMode="auto">
          <a:xfrm>
            <a:off x="0" y="188640"/>
            <a:ext cx="10140160" cy="5878532"/>
          </a:xfrm>
          <a:prstGeom prst="rect">
            <a:avLst/>
          </a:prstGeom>
          <a:noFill/>
          <a:ln w="9525">
            <a:noFill/>
            <a:miter lim="800000"/>
            <a:headEnd/>
            <a:tailEnd/>
          </a:ln>
        </p:spPr>
        <p:txBody>
          <a:bodyPr wrap="square">
            <a:spAutoFit/>
          </a:bodyPr>
          <a:lstStyle/>
          <a:p>
            <a:pPr marL="0" marR="0" lvl="0" indent="400050" algn="l" defTabSz="914400" rtl="0" eaLnBrk="0" fontAlgn="base" latinLnBrk="0" hangingPunct="0">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srgbClr val="FFFF00"/>
                </a:solidFill>
                <a:effectLst/>
                <a:uLnTx/>
                <a:uFillTx/>
                <a:latin typeface="ＭＳ Ｐゴシック"/>
                <a:ea typeface="ＭＳ Ｐゴシック"/>
                <a:cs typeface="Arial" pitchFamily="34" charset="0"/>
              </a:rPr>
              <a:t>ロータリーは、</a:t>
            </a:r>
            <a:endParaRPr kumimoji="1" lang="en-US" altLang="ja-JP" sz="3600" b="0" i="0" u="none" strike="noStrike" kern="1200" cap="none" spc="0" normalizeH="0" baseline="0" noProof="0" dirty="0">
              <a:ln>
                <a:noFill/>
              </a:ln>
              <a:solidFill>
                <a:srgbClr val="FFFF00"/>
              </a:solidFill>
              <a:effectLst/>
              <a:uLnTx/>
              <a:uFillTx/>
              <a:latin typeface="ＭＳ Ｐゴシック"/>
              <a:ea typeface="ＭＳ Ｐゴシック"/>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FFFF00"/>
              </a:solidFill>
              <a:effectLst/>
              <a:uLnTx/>
              <a:uFillTx/>
              <a:latin typeface="ＭＳ Ｐゴシック"/>
              <a:ea typeface="ＭＳ Ｐゴシック"/>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FFFF00"/>
                </a:solidFill>
                <a:effectLst/>
                <a:uLnTx/>
                <a:uFillTx/>
                <a:latin typeface="Century" pitchFamily="18" charset="0"/>
                <a:ea typeface="ＭＳ Ｐゴシック" pitchFamily="50" charset="-128"/>
                <a:cs typeface="Arial" pitchFamily="34" charset="0"/>
              </a:rPr>
              <a:t>　　　　</a:t>
            </a:r>
            <a:r>
              <a:rPr kumimoji="1" lang="ja-JP" altLang="en-US" sz="3600" b="0" i="0" u="none" strike="noStrike" kern="1200" cap="none" spc="0" normalizeH="0" baseline="0" noProof="0" dirty="0">
                <a:ln>
                  <a:noFill/>
                </a:ln>
                <a:solidFill>
                  <a:srgbClr val="FFFF00"/>
                </a:solidFill>
                <a:effectLst/>
                <a:uLnTx/>
                <a:uFillTx/>
                <a:latin typeface="Century" pitchFamily="18" charset="0"/>
                <a:ea typeface="ＭＳ Ｐゴシック" pitchFamily="50" charset="-128"/>
                <a:cs typeface="Arial" pitchFamily="34" charset="0"/>
              </a:rPr>
              <a:t>ロータリー財団の事業 をやめると、</a:t>
            </a:r>
            <a:endParaRPr kumimoji="1" lang="en-US" altLang="ja-JP" sz="3600" b="0" i="0" u="none" strike="noStrike" kern="1200" cap="none" spc="0" normalizeH="0" baseline="0" noProof="0" dirty="0">
              <a:ln>
                <a:noFill/>
              </a:ln>
              <a:solidFill>
                <a:srgbClr val="FFFF00"/>
              </a:solidFill>
              <a:effectLst/>
              <a:uLnTx/>
              <a:uFillTx/>
              <a:latin typeface="Century" pitchFamily="18" charset="0"/>
              <a:ea typeface="ＭＳ Ｐゴシック" pitchFamily="50" charset="-128"/>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srgbClr val="FFFF00"/>
                </a:solidFill>
                <a:effectLst/>
                <a:uLnTx/>
                <a:uFillTx/>
                <a:latin typeface="Century" pitchFamily="18" charset="0"/>
                <a:ea typeface="ＭＳ Ｐゴシック" pitchFamily="50" charset="-128"/>
                <a:cs typeface="Arial" pitchFamily="34" charset="0"/>
              </a:rPr>
              <a:t>　　　 青少年交換 や </a:t>
            </a:r>
            <a:r>
              <a:rPr kumimoji="1" lang="en-US" altLang="ja-JP" sz="3600" b="0" i="0" u="none" strike="noStrike" kern="1200" cap="none" spc="0" normalizeH="0" baseline="0" noProof="0" dirty="0">
                <a:ln>
                  <a:noFill/>
                </a:ln>
                <a:solidFill>
                  <a:srgbClr val="FFFF00"/>
                </a:solidFill>
                <a:effectLst/>
                <a:uLnTx/>
                <a:uFillTx/>
                <a:latin typeface="Century" pitchFamily="18" charset="0"/>
                <a:ea typeface="ＭＳ Ｐゴシック" pitchFamily="50" charset="-128"/>
                <a:cs typeface="Arial" pitchFamily="34" charset="0"/>
              </a:rPr>
              <a:t>RYLA </a:t>
            </a:r>
            <a:r>
              <a:rPr kumimoji="1" lang="ja-JP" altLang="en-US" sz="3600" b="0" i="0" u="none" strike="noStrike" kern="1200" cap="none" spc="0" normalizeH="0" baseline="0" noProof="0" dirty="0">
                <a:ln>
                  <a:noFill/>
                </a:ln>
                <a:solidFill>
                  <a:srgbClr val="FFFF00"/>
                </a:solidFill>
                <a:effectLst/>
                <a:uLnTx/>
                <a:uFillTx/>
                <a:latin typeface="Century" pitchFamily="18" charset="0"/>
                <a:ea typeface="ＭＳ Ｐゴシック" pitchFamily="50" charset="-128"/>
                <a:cs typeface="Arial" pitchFamily="34" charset="0"/>
              </a:rPr>
              <a:t>をやめると、</a:t>
            </a:r>
            <a:endParaRPr kumimoji="1" lang="en-US" altLang="ja-JP" sz="3600" b="0" i="0" u="none" strike="noStrike" kern="1200" cap="none" spc="0" normalizeH="0" baseline="0" noProof="0" dirty="0">
              <a:ln>
                <a:noFill/>
              </a:ln>
              <a:solidFill>
                <a:srgbClr val="FFFF00"/>
              </a:solidFill>
              <a:effectLst/>
              <a:uLnTx/>
              <a:uFillTx/>
              <a:latin typeface="Century" pitchFamily="18" charset="0"/>
              <a:ea typeface="ＭＳ Ｐゴシック" pitchFamily="50" charset="-128"/>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srgbClr val="FFFF00"/>
                </a:solidFill>
                <a:effectLst/>
                <a:uLnTx/>
                <a:uFillTx/>
                <a:latin typeface="Century" pitchFamily="18" charset="0"/>
                <a:ea typeface="ＭＳ Ｐゴシック" pitchFamily="50" charset="-128"/>
                <a:cs typeface="Arial" pitchFamily="34" charset="0"/>
              </a:rPr>
              <a:t>　　　 国際奉仕事業 をやめると、</a:t>
            </a:r>
            <a:endParaRPr kumimoji="1" lang="en-US" altLang="ja-JP" sz="3600" b="0" i="0" u="none" strike="noStrike" kern="1200" cap="none" spc="0" normalizeH="0" baseline="0" noProof="0" dirty="0">
              <a:ln>
                <a:noFill/>
              </a:ln>
              <a:solidFill>
                <a:srgbClr val="FFFF00"/>
              </a:solidFill>
              <a:effectLst/>
              <a:uLnTx/>
              <a:uFillTx/>
              <a:latin typeface="Century" pitchFamily="18" charset="0"/>
              <a:ea typeface="ＭＳ Ｐゴシック" pitchFamily="50" charset="-128"/>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FFFFFF"/>
              </a:solidFill>
              <a:effectLst/>
              <a:uLnTx/>
              <a:uFillTx/>
              <a:latin typeface="Century" pitchFamily="18" charset="0"/>
              <a:ea typeface="ＭＳ Ｐゴシック" pitchFamily="50" charset="-128"/>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endParaRPr kumimoji="1" lang="ja-JP" altLang="en-US" sz="3600" b="0" i="0" u="none" strike="noStrike" kern="1200" cap="none" spc="0" normalizeH="0" baseline="0" noProof="0" dirty="0">
              <a:ln>
                <a:noFill/>
              </a:ln>
              <a:solidFill>
                <a:srgbClr val="FFFF00"/>
              </a:solidFill>
              <a:effectLst/>
              <a:uLnTx/>
              <a:uFillTx/>
              <a:latin typeface="Century" pitchFamily="18" charset="0"/>
              <a:ea typeface="ＭＳ Ｐゴシック" pitchFamily="50" charset="-128"/>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srgbClr val="00B0F0"/>
                </a:solidFill>
                <a:effectLst/>
                <a:uLnTx/>
                <a:uFillTx/>
                <a:latin typeface="Century" pitchFamily="18" charset="0"/>
                <a:ea typeface="ＭＳ Ｐゴシック" pitchFamily="50" charset="-128"/>
                <a:cs typeface="Arial" pitchFamily="34" charset="0"/>
              </a:rPr>
              <a:t>→ 存在価値はなくなる？　消滅する？</a:t>
            </a:r>
          </a:p>
          <a:p>
            <a:pPr marL="0" marR="0" lvl="0" indent="400050" algn="l" defTabSz="914400" rtl="0" eaLnBrk="0" fontAlgn="base" latinLnBrk="0" hangingPunct="0">
              <a:lnSpc>
                <a:spcPct val="100000"/>
              </a:lnSpc>
              <a:spcBef>
                <a:spcPct val="0"/>
              </a:spcBef>
              <a:spcAft>
                <a:spcPct val="0"/>
              </a:spcAft>
              <a:buClrTx/>
              <a:buSzTx/>
              <a:buFontTx/>
              <a:buNone/>
              <a:tabLst/>
              <a:defRPr/>
            </a:pPr>
            <a:endParaRPr lang="ja-JP" altLang="en-US" sz="3600" dirty="0">
              <a:solidFill>
                <a:srgbClr val="FFFF00"/>
              </a:solidFill>
              <a:latin typeface="Century" pitchFamily="18" charset="0"/>
              <a:ea typeface="ＭＳ Ｐゴシック" pitchFamily="50" charset="-128"/>
              <a:cs typeface="Arial" pitchFamily="34" charset="0"/>
            </a:endParaRPr>
          </a:p>
          <a:p>
            <a:pPr indent="400050" eaLnBrk="0" hangingPunct="0">
              <a:defRPr/>
            </a:pPr>
            <a:endParaRPr lang="ja-JP" altLang="en-US" sz="3600" dirty="0">
              <a:solidFill>
                <a:srgbClr val="00FFFF"/>
              </a:solidFill>
              <a:latin typeface="Century" pitchFamily="18" charset="0"/>
              <a:cs typeface="Arial" pitchFamily="34" charset="0"/>
            </a:endParaRPr>
          </a:p>
          <a:p>
            <a:pPr indent="400050" eaLnBrk="0" hangingPunct="0">
              <a:defRPr/>
            </a:pPr>
            <a:r>
              <a:rPr lang="ja-JP" altLang="en-US" sz="3600" dirty="0">
                <a:solidFill>
                  <a:srgbClr val="00FFFF"/>
                </a:solidFill>
                <a:latin typeface="Century" pitchFamily="18" charset="0"/>
                <a:cs typeface="Arial" pitchFamily="34" charset="0"/>
              </a:rPr>
              <a:t>→ </a:t>
            </a:r>
            <a:r>
              <a:rPr lang="ja-JP" altLang="en-US" sz="3600" dirty="0">
                <a:solidFill>
                  <a:srgbClr val="FFC000"/>
                </a:solidFill>
                <a:latin typeface="Century" pitchFamily="18" charset="0"/>
                <a:cs typeface="Arial" pitchFamily="34" charset="0"/>
              </a:rPr>
              <a:t>存在価値は不変！　決して消滅しない！</a:t>
            </a:r>
            <a:endParaRPr lang="ja-JP" altLang="en-US" sz="3600" dirty="0">
              <a:solidFill>
                <a:srgbClr val="FFC000"/>
              </a:solidFill>
            </a:endParaRPr>
          </a:p>
          <a:p>
            <a:pPr marL="0" marR="0" lvl="0" indent="400050" algn="l" defTabSz="914400" rtl="0" eaLnBrk="0" fontAlgn="base" latinLnBrk="0" hangingPunct="0">
              <a:lnSpc>
                <a:spcPct val="100000"/>
              </a:lnSpc>
              <a:spcBef>
                <a:spcPct val="0"/>
              </a:spcBef>
              <a:spcAft>
                <a:spcPct val="0"/>
              </a:spcAft>
              <a:buClrTx/>
              <a:buSzTx/>
              <a:buFontTx/>
              <a:buNone/>
              <a:tabLst/>
              <a:defRPr/>
            </a:pPr>
            <a:endParaRPr kumimoji="1" lang="ja-JP" altLang="en-US" sz="3600" b="0" i="0" u="none" strike="noStrike" kern="1200" cap="none" spc="0" normalizeH="0" baseline="0" noProof="0" dirty="0">
              <a:ln>
                <a:noFill/>
              </a:ln>
              <a:solidFill>
                <a:srgbClr val="FFFF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37554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ChangeArrowheads="1"/>
          </p:cNvSpPr>
          <p:nvPr/>
        </p:nvSpPr>
        <p:spPr bwMode="auto">
          <a:xfrm>
            <a:off x="0" y="-2232"/>
            <a:ext cx="184731" cy="461665"/>
          </a:xfrm>
          <a:prstGeom prst="rect">
            <a:avLst/>
          </a:prstGeom>
          <a:noFill/>
          <a:ln w="9525">
            <a:noFill/>
            <a:miter lim="800000"/>
            <a:headEnd/>
            <a:tailEnd/>
          </a:ln>
        </p:spPr>
        <p:txBody>
          <a:bodyPr wrap="none" anchor="ctr">
            <a:spAutoFit/>
          </a:bodyPr>
          <a:lstStyle/>
          <a:p>
            <a:endParaRPr lang="ja-JP" altLang="en-US"/>
          </a:p>
        </p:txBody>
      </p:sp>
      <p:sp>
        <p:nvSpPr>
          <p:cNvPr id="13315" name="Rectangle 5"/>
          <p:cNvSpPr>
            <a:spLocks noChangeArrowheads="1"/>
          </p:cNvSpPr>
          <p:nvPr/>
        </p:nvSpPr>
        <p:spPr bwMode="auto">
          <a:xfrm>
            <a:off x="0" y="1631951"/>
            <a:ext cx="9906000" cy="1939925"/>
          </a:xfrm>
          <a:prstGeom prst="rect">
            <a:avLst/>
          </a:prstGeom>
          <a:noFill/>
          <a:ln w="9525">
            <a:noFill/>
            <a:miter lim="800000"/>
            <a:headEnd/>
            <a:tailEnd/>
          </a:ln>
        </p:spPr>
        <p:txBody>
          <a:bodyPr anchor="ctr">
            <a:spAutoFit/>
          </a:bodyPr>
          <a:lstStyle/>
          <a:p>
            <a:pPr indent="400050" eaLnBrk="0" hangingPunct="0">
              <a:defRPr/>
            </a:pPr>
            <a:r>
              <a:rPr lang="ja-JP" sz="6000" dirty="0">
                <a:latin typeface="+mn-ea"/>
                <a:ea typeface="+mn-ea"/>
                <a:cs typeface="Arial" pitchFamily="34" charset="0"/>
              </a:rPr>
              <a:t>　　</a:t>
            </a:r>
            <a:r>
              <a:rPr lang="ja-JP" altLang="en-US" sz="6000" dirty="0">
                <a:latin typeface="+mn-ea"/>
                <a:ea typeface="+mn-ea"/>
                <a:cs typeface="Arial" pitchFamily="34" charset="0"/>
              </a:rPr>
              <a:t>　</a:t>
            </a:r>
            <a:endParaRPr lang="en-US" altLang="ja-JP" sz="6000" dirty="0">
              <a:latin typeface="+mn-ea"/>
              <a:ea typeface="+mn-ea"/>
              <a:cs typeface="Arial" pitchFamily="34" charset="0"/>
            </a:endParaRPr>
          </a:p>
          <a:p>
            <a:pPr indent="400050" eaLnBrk="0" hangingPunct="0">
              <a:defRPr/>
            </a:pPr>
            <a:r>
              <a:rPr lang="ja-JP" altLang="en-US" sz="6000" dirty="0">
                <a:solidFill>
                  <a:schemeClr val="bg1"/>
                </a:solidFill>
                <a:latin typeface="+mn-ea"/>
                <a:ea typeface="+mn-ea"/>
                <a:cs typeface="Arial" pitchFamily="34" charset="0"/>
              </a:rPr>
              <a:t>　　</a:t>
            </a:r>
            <a:endParaRPr lang="ja-JP" altLang="en-US" sz="6000" dirty="0">
              <a:solidFill>
                <a:srgbClr val="FFFF00"/>
              </a:solidFill>
              <a:latin typeface="+mn-ea"/>
              <a:ea typeface="+mn-ea"/>
            </a:endParaRPr>
          </a:p>
        </p:txBody>
      </p:sp>
      <p:sp>
        <p:nvSpPr>
          <p:cNvPr id="41988" name="正方形/長方形 7"/>
          <p:cNvSpPr>
            <a:spLocks noChangeArrowheads="1"/>
          </p:cNvSpPr>
          <p:nvPr/>
        </p:nvSpPr>
        <p:spPr bwMode="auto">
          <a:xfrm>
            <a:off x="0" y="188913"/>
            <a:ext cx="8034867" cy="646112"/>
          </a:xfrm>
          <a:prstGeom prst="rect">
            <a:avLst/>
          </a:prstGeom>
          <a:noFill/>
          <a:ln w="9525">
            <a:noFill/>
            <a:miter lim="800000"/>
            <a:headEnd/>
            <a:tailEnd/>
          </a:ln>
        </p:spPr>
        <p:txBody>
          <a:bodyPr>
            <a:spAutoFit/>
          </a:bodyPr>
          <a:lstStyle/>
          <a:p>
            <a:r>
              <a:rPr lang="ja-JP" altLang="en-US" sz="3600" dirty="0">
                <a:solidFill>
                  <a:schemeClr val="bg1"/>
                </a:solidFill>
                <a:latin typeface="Century" pitchFamily="18" charset="0"/>
                <a:cs typeface="Arial" pitchFamily="34" charset="0"/>
              </a:rPr>
              <a:t>　</a:t>
            </a:r>
            <a:r>
              <a:rPr lang="ja-JP" altLang="ja-JP" sz="3600" dirty="0">
                <a:solidFill>
                  <a:srgbClr val="FFFF00"/>
                </a:solidFill>
                <a:latin typeface="Century" pitchFamily="18" charset="0"/>
                <a:cs typeface="Arial" pitchFamily="34" charset="0"/>
              </a:rPr>
              <a:t>ロータリー</a:t>
            </a:r>
            <a:r>
              <a:rPr lang="ja-JP" altLang="en-US" sz="3600" dirty="0">
                <a:solidFill>
                  <a:srgbClr val="FFFF00"/>
                </a:solidFill>
                <a:latin typeface="Century" pitchFamily="18" charset="0"/>
                <a:cs typeface="Arial" pitchFamily="34" charset="0"/>
              </a:rPr>
              <a:t>の理解度</a:t>
            </a:r>
            <a:endParaRPr lang="ja-JP" altLang="en-US" sz="3600" dirty="0">
              <a:solidFill>
                <a:srgbClr val="FFFF00"/>
              </a:solidFill>
            </a:endParaRPr>
          </a:p>
        </p:txBody>
      </p:sp>
      <p:sp>
        <p:nvSpPr>
          <p:cNvPr id="6" name="角丸四角形吹き出し 5"/>
          <p:cNvSpPr/>
          <p:nvPr/>
        </p:nvSpPr>
        <p:spPr>
          <a:xfrm>
            <a:off x="1130575" y="1412777"/>
            <a:ext cx="7956884" cy="1944215"/>
          </a:xfrm>
          <a:prstGeom prst="wedgeRoundRectCallout">
            <a:avLst>
              <a:gd name="adj1" fmla="val -48510"/>
              <a:gd name="adj2" fmla="val -76214"/>
              <a:gd name="adj3"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p>
        </p:txBody>
      </p:sp>
      <p:sp>
        <p:nvSpPr>
          <p:cNvPr id="7" name="正方形/長方形 6"/>
          <p:cNvSpPr/>
          <p:nvPr/>
        </p:nvSpPr>
        <p:spPr>
          <a:xfrm>
            <a:off x="1130576" y="914400"/>
            <a:ext cx="7761419" cy="1815882"/>
          </a:xfrm>
          <a:prstGeom prst="rect">
            <a:avLst/>
          </a:prstGeom>
        </p:spPr>
        <p:txBody>
          <a:bodyPr wrap="square">
            <a:spAutoFit/>
          </a:bodyPr>
          <a:lstStyle/>
          <a:p>
            <a:pPr indent="400050" eaLnBrk="0" hangingPunct="0">
              <a:defRPr/>
            </a:pPr>
            <a:r>
              <a:rPr lang="ja-JP" altLang="en-US" sz="800" dirty="0">
                <a:solidFill>
                  <a:schemeClr val="bg1"/>
                </a:solidFill>
                <a:latin typeface="+mn-ea"/>
                <a:cs typeface="Arial" pitchFamily="34" charset="0"/>
              </a:rPr>
              <a:t>　</a:t>
            </a:r>
            <a:endParaRPr lang="en-US" altLang="ja-JP" sz="800" dirty="0">
              <a:solidFill>
                <a:schemeClr val="bg1"/>
              </a:solidFill>
              <a:latin typeface="+mn-ea"/>
              <a:cs typeface="Arial" pitchFamily="34" charset="0"/>
            </a:endParaRPr>
          </a:p>
          <a:p>
            <a:pPr indent="400050" eaLnBrk="0" hangingPunct="0">
              <a:defRPr/>
            </a:pPr>
            <a:r>
              <a:rPr lang="ja-JP" altLang="en-US" sz="4800" dirty="0">
                <a:solidFill>
                  <a:srgbClr val="FFC000"/>
                </a:solidFill>
                <a:latin typeface="+mn-ea"/>
                <a:cs typeface="Arial" pitchFamily="34" charset="0"/>
              </a:rPr>
              <a:t>ロータリーは、世界的な</a:t>
            </a:r>
            <a:endParaRPr lang="en-US" altLang="ja-JP" sz="4800" dirty="0">
              <a:solidFill>
                <a:srgbClr val="FFC000"/>
              </a:solidFill>
              <a:latin typeface="+mn-ea"/>
              <a:cs typeface="Arial" pitchFamily="34" charset="0"/>
            </a:endParaRPr>
          </a:p>
          <a:p>
            <a:pPr indent="400050" eaLnBrk="0" hangingPunct="0">
              <a:defRPr/>
            </a:pPr>
            <a:endParaRPr lang="en-US" altLang="ja-JP" sz="800" dirty="0">
              <a:solidFill>
                <a:srgbClr val="FFC000"/>
              </a:solidFill>
              <a:latin typeface="+mn-ea"/>
              <a:cs typeface="Arial" pitchFamily="34" charset="0"/>
            </a:endParaRPr>
          </a:p>
          <a:p>
            <a:pPr indent="400050" eaLnBrk="0" hangingPunct="0">
              <a:defRPr/>
            </a:pPr>
            <a:r>
              <a:rPr lang="ja-JP" altLang="en-US" sz="4800" dirty="0">
                <a:solidFill>
                  <a:srgbClr val="FFC000"/>
                </a:solidFill>
                <a:latin typeface="+mn-ea"/>
                <a:cs typeface="Arial" pitchFamily="34" charset="0"/>
              </a:rPr>
              <a:t>　奉仕団体である。</a:t>
            </a:r>
            <a:endParaRPr lang="ja-JP" altLang="en-US" sz="4800" dirty="0">
              <a:solidFill>
                <a:srgbClr val="FFC000"/>
              </a:solidFill>
              <a:latin typeface="+mn-ea"/>
            </a:endParaRPr>
          </a:p>
        </p:txBody>
      </p:sp>
      <p:sp>
        <p:nvSpPr>
          <p:cNvPr id="9" name="正方形/長方形 8"/>
          <p:cNvSpPr/>
          <p:nvPr/>
        </p:nvSpPr>
        <p:spPr>
          <a:xfrm>
            <a:off x="1910662" y="2971800"/>
            <a:ext cx="7839321" cy="2800767"/>
          </a:xfrm>
          <a:prstGeom prst="rect">
            <a:avLst/>
          </a:prstGeom>
        </p:spPr>
        <p:txBody>
          <a:bodyPr wrap="square">
            <a:spAutoFit/>
          </a:bodyPr>
          <a:lstStyle/>
          <a:p>
            <a:pPr>
              <a:defRPr/>
            </a:pPr>
            <a:r>
              <a:rPr lang="ja-JP" altLang="en-US" sz="4400" dirty="0">
                <a:solidFill>
                  <a:srgbClr val="FFFF00"/>
                </a:solidFill>
                <a:latin typeface="HGP創英角ﾎﾟｯﾌﾟ体" pitchFamily="50" charset="-128"/>
                <a:ea typeface="HGP創英角ﾎﾟｯﾌﾟ体" pitchFamily="50" charset="-128"/>
              </a:rPr>
              <a:t>佐賀県</a:t>
            </a:r>
            <a:r>
              <a:rPr lang="en-US" altLang="ja-JP" sz="4400" dirty="0">
                <a:solidFill>
                  <a:srgbClr val="FFFF00"/>
                </a:solidFill>
                <a:latin typeface="HGP創英角ﾎﾟｯﾌﾟ体" pitchFamily="50" charset="-128"/>
                <a:ea typeface="HGP創英角ﾎﾟｯﾌﾟ体" pitchFamily="50" charset="-128"/>
              </a:rPr>
              <a:t>&amp;</a:t>
            </a:r>
            <a:r>
              <a:rPr lang="ja-JP" altLang="en-US" sz="4400" dirty="0">
                <a:solidFill>
                  <a:srgbClr val="FFFF00"/>
                </a:solidFill>
                <a:latin typeface="HGP創英角ﾎﾟｯﾌﾟ体" pitchFamily="50" charset="-128"/>
                <a:ea typeface="HGP創英角ﾎﾟｯﾌﾟ体" pitchFamily="50" charset="-128"/>
              </a:rPr>
              <a:t>長崎県では、ロータリーを退会しないのは奉仕が</a:t>
            </a:r>
            <a:endParaRPr lang="en-US" altLang="ja-JP" sz="4400" dirty="0">
              <a:solidFill>
                <a:srgbClr val="FFFF00"/>
              </a:solidFill>
              <a:latin typeface="HGP創英角ﾎﾟｯﾌﾟ体" pitchFamily="50" charset="-128"/>
              <a:ea typeface="HGP創英角ﾎﾟｯﾌﾟ体" pitchFamily="50" charset="-128"/>
            </a:endParaRPr>
          </a:p>
          <a:p>
            <a:pPr>
              <a:defRPr/>
            </a:pPr>
            <a:r>
              <a:rPr lang="ja-JP" altLang="en-US" sz="4400" dirty="0">
                <a:solidFill>
                  <a:srgbClr val="FFFF00"/>
                </a:solidFill>
                <a:latin typeface="HGP創英角ﾎﾟｯﾌﾟ体" pitchFamily="50" charset="-128"/>
                <a:ea typeface="HGP創英角ﾎﾟｯﾌﾟ体" pitchFamily="50" charset="-128"/>
              </a:rPr>
              <a:t>できるから・・・と思っている</a:t>
            </a:r>
            <a:endParaRPr lang="en-US" altLang="ja-JP" sz="4400" dirty="0">
              <a:solidFill>
                <a:srgbClr val="FFFF00"/>
              </a:solidFill>
              <a:latin typeface="HGP創英角ﾎﾟｯﾌﾟ体" pitchFamily="50" charset="-128"/>
              <a:ea typeface="HGP創英角ﾎﾟｯﾌﾟ体" pitchFamily="50" charset="-128"/>
            </a:endParaRPr>
          </a:p>
          <a:p>
            <a:pPr>
              <a:defRPr/>
            </a:pPr>
            <a:r>
              <a:rPr lang="ja-JP" altLang="en-US" sz="4400" dirty="0">
                <a:solidFill>
                  <a:srgbClr val="FFFF00"/>
                </a:solidFill>
                <a:latin typeface="HGP創英角ﾎﾟｯﾌﾟ体" pitchFamily="50" charset="-128"/>
                <a:ea typeface="HGP創英角ﾎﾟｯﾌﾟ体" pitchFamily="50" charset="-128"/>
              </a:rPr>
              <a:t>ロータリアンは多分いない！</a:t>
            </a:r>
          </a:p>
        </p:txBody>
      </p:sp>
    </p:spTree>
    <p:extLst>
      <p:ext uri="{BB962C8B-B14F-4D97-AF65-F5344CB8AC3E}">
        <p14:creationId xmlns:p14="http://schemas.microsoft.com/office/powerpoint/2010/main" val="4059920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a:spLocks noChangeArrowheads="1"/>
          </p:cNvSpPr>
          <p:nvPr/>
        </p:nvSpPr>
        <p:spPr bwMode="auto">
          <a:xfrm>
            <a:off x="0" y="188640"/>
            <a:ext cx="9906000" cy="3231654"/>
          </a:xfrm>
          <a:prstGeom prst="rect">
            <a:avLst/>
          </a:prstGeom>
          <a:noFill/>
          <a:ln w="9525">
            <a:noFill/>
            <a:miter lim="800000"/>
            <a:headEnd/>
            <a:tailEnd/>
          </a:ln>
        </p:spPr>
        <p:txBody>
          <a:bodyPr wrap="square">
            <a:spAutoFit/>
          </a:bodyPr>
          <a:lstStyle/>
          <a:p>
            <a:pPr indent="400050" eaLnBrk="0" hangingPunct="0">
              <a:defRPr/>
            </a:pPr>
            <a:r>
              <a:rPr lang="ja-JP" altLang="en-US" sz="3600" dirty="0">
                <a:solidFill>
                  <a:srgbClr val="FFC000"/>
                </a:solidFill>
                <a:latin typeface="+mn-ea"/>
                <a:ea typeface="+mn-ea"/>
                <a:cs typeface="Arial" pitchFamily="34" charset="0"/>
              </a:rPr>
              <a:t>ロータリーは、</a:t>
            </a:r>
            <a:endParaRPr lang="en-US" altLang="ja-JP" sz="3600" dirty="0">
              <a:solidFill>
                <a:srgbClr val="FFC000"/>
              </a:solidFill>
              <a:latin typeface="+mn-ea"/>
              <a:ea typeface="+mn-ea"/>
              <a:cs typeface="Arial" pitchFamily="34" charset="0"/>
            </a:endParaRPr>
          </a:p>
          <a:p>
            <a:pPr indent="400050" eaLnBrk="0" hangingPunct="0">
              <a:defRPr/>
            </a:pPr>
            <a:endParaRPr lang="en-US" altLang="ja-JP" sz="800" dirty="0">
              <a:solidFill>
                <a:schemeClr val="accent5">
                  <a:lumMod val="40000"/>
                  <a:lumOff val="60000"/>
                </a:schemeClr>
              </a:solidFill>
              <a:latin typeface="+mn-ea"/>
              <a:ea typeface="+mn-ea"/>
              <a:cs typeface="Arial" pitchFamily="34" charset="0"/>
            </a:endParaRPr>
          </a:p>
          <a:p>
            <a:pPr indent="400050" eaLnBrk="0" hangingPunct="0">
              <a:defRPr/>
            </a:pPr>
            <a:r>
              <a:rPr lang="ja-JP" altLang="en-US" sz="3200" dirty="0">
                <a:solidFill>
                  <a:schemeClr val="accent5">
                    <a:lumMod val="40000"/>
                    <a:lumOff val="60000"/>
                  </a:schemeClr>
                </a:solidFill>
                <a:latin typeface="Century" pitchFamily="18" charset="0"/>
                <a:cs typeface="Arial" pitchFamily="34" charset="0"/>
              </a:rPr>
              <a:t>      </a:t>
            </a:r>
            <a:r>
              <a:rPr lang="ja-JP" altLang="en-US" sz="3200" b="1" dirty="0">
                <a:solidFill>
                  <a:srgbClr val="FFFF00"/>
                </a:solidFill>
                <a:latin typeface="Century" pitchFamily="18" charset="0"/>
                <a:cs typeface="Arial" pitchFamily="34" charset="0"/>
              </a:rPr>
              <a:t>① ロータリアン同士の友情を基盤に</a:t>
            </a:r>
            <a:endParaRPr lang="en-US" altLang="ja-JP" sz="3200" b="1" dirty="0">
              <a:solidFill>
                <a:srgbClr val="FFFF00"/>
              </a:solidFill>
              <a:latin typeface="Century" pitchFamily="18" charset="0"/>
              <a:cs typeface="Arial" pitchFamily="34" charset="0"/>
            </a:endParaRPr>
          </a:p>
          <a:p>
            <a:pPr indent="400050" eaLnBrk="0" hangingPunct="0">
              <a:defRPr/>
            </a:pPr>
            <a:endParaRPr lang="en-US" altLang="ja-JP" sz="800" b="1" dirty="0">
              <a:solidFill>
                <a:srgbClr val="FFFF00"/>
              </a:solidFill>
              <a:latin typeface="Century" pitchFamily="18" charset="0"/>
              <a:cs typeface="Arial" pitchFamily="34" charset="0"/>
            </a:endParaRPr>
          </a:p>
          <a:p>
            <a:pPr indent="400050" eaLnBrk="0" hangingPunct="0">
              <a:defRPr/>
            </a:pPr>
            <a:r>
              <a:rPr lang="ja-JP" altLang="en-US" sz="3200" b="1" dirty="0">
                <a:solidFill>
                  <a:srgbClr val="FFFF00"/>
                </a:solidFill>
                <a:latin typeface="Century" pitchFamily="18" charset="0"/>
                <a:cs typeface="Arial" pitchFamily="34" charset="0"/>
              </a:rPr>
              <a:t>      ② 価値ある奉仕 </a:t>
            </a:r>
            <a:r>
              <a:rPr lang="ja-JP" altLang="en-US" sz="2800" b="1" dirty="0">
                <a:solidFill>
                  <a:srgbClr val="FFFF00"/>
                </a:solidFill>
                <a:latin typeface="Century" pitchFamily="18" charset="0"/>
                <a:cs typeface="Arial" pitchFamily="34" charset="0"/>
              </a:rPr>
              <a:t>（根幹は職業奉仕） </a:t>
            </a:r>
            <a:r>
              <a:rPr lang="ja-JP" altLang="en-US" sz="3200" b="1" dirty="0">
                <a:solidFill>
                  <a:srgbClr val="FFFF00"/>
                </a:solidFill>
                <a:latin typeface="Century" pitchFamily="18" charset="0"/>
                <a:cs typeface="Arial" pitchFamily="34" charset="0"/>
              </a:rPr>
              <a:t>をしている</a:t>
            </a:r>
            <a:endParaRPr lang="en-US" altLang="ja-JP" sz="3200" b="1" dirty="0">
              <a:solidFill>
                <a:srgbClr val="FFFF00"/>
              </a:solidFill>
              <a:latin typeface="Century" pitchFamily="18" charset="0"/>
              <a:cs typeface="Arial" pitchFamily="34" charset="0"/>
            </a:endParaRPr>
          </a:p>
          <a:p>
            <a:pPr indent="400050" eaLnBrk="0" hangingPunct="0">
              <a:defRPr/>
            </a:pPr>
            <a:r>
              <a:rPr lang="en-US" altLang="ja-JP" sz="800" b="1" dirty="0">
                <a:solidFill>
                  <a:srgbClr val="FFFF00"/>
                </a:solidFill>
                <a:latin typeface="Century" pitchFamily="18" charset="0"/>
                <a:cs typeface="Arial" pitchFamily="34" charset="0"/>
              </a:rPr>
              <a:t> </a:t>
            </a:r>
          </a:p>
          <a:p>
            <a:pPr indent="400050" eaLnBrk="0" hangingPunct="0">
              <a:defRPr/>
            </a:pPr>
            <a:r>
              <a:rPr lang="ja-JP" altLang="en-US" sz="3200" b="1" dirty="0">
                <a:solidFill>
                  <a:srgbClr val="FFFF00"/>
                </a:solidFill>
                <a:latin typeface="Century" pitchFamily="18" charset="0"/>
                <a:cs typeface="Arial" pitchFamily="34" charset="0"/>
              </a:rPr>
              <a:t>      ③ 立派なロータリアンを育てている</a:t>
            </a:r>
            <a:endParaRPr lang="en-US" altLang="ja-JP" sz="3200" b="1" dirty="0">
              <a:solidFill>
                <a:srgbClr val="FFFF00"/>
              </a:solidFill>
              <a:latin typeface="Century" pitchFamily="18" charset="0"/>
              <a:cs typeface="Arial" pitchFamily="34" charset="0"/>
            </a:endParaRPr>
          </a:p>
          <a:p>
            <a:pPr indent="400050" eaLnBrk="0" hangingPunct="0">
              <a:defRPr/>
            </a:pPr>
            <a:endParaRPr lang="en-US" altLang="ja-JP" sz="800" dirty="0">
              <a:solidFill>
                <a:schemeClr val="accent5">
                  <a:lumMod val="20000"/>
                  <a:lumOff val="80000"/>
                </a:schemeClr>
              </a:solidFill>
              <a:latin typeface="Century" pitchFamily="18" charset="0"/>
              <a:cs typeface="Arial" pitchFamily="34" charset="0"/>
            </a:endParaRPr>
          </a:p>
          <a:p>
            <a:pPr indent="400050" eaLnBrk="0" hangingPunct="0">
              <a:defRPr/>
            </a:pPr>
            <a:endParaRPr lang="ja-JP" altLang="en-US" sz="3200" dirty="0">
              <a:solidFill>
                <a:schemeClr val="accent5">
                  <a:lumMod val="20000"/>
                  <a:lumOff val="80000"/>
                </a:schemeClr>
              </a:solidFill>
            </a:endParaRPr>
          </a:p>
        </p:txBody>
      </p:sp>
      <p:sp>
        <p:nvSpPr>
          <p:cNvPr id="6" name="正方形/長方形 4"/>
          <p:cNvSpPr>
            <a:spLocks noChangeArrowheads="1"/>
          </p:cNvSpPr>
          <p:nvPr/>
        </p:nvSpPr>
        <p:spPr bwMode="auto">
          <a:xfrm>
            <a:off x="1248139" y="3140969"/>
            <a:ext cx="7137243" cy="1692771"/>
          </a:xfrm>
          <a:prstGeom prst="rect">
            <a:avLst/>
          </a:prstGeom>
          <a:noFill/>
          <a:ln w="9525">
            <a:noFill/>
            <a:miter lim="800000"/>
            <a:headEnd/>
            <a:tailEnd/>
          </a:ln>
        </p:spPr>
        <p:txBody>
          <a:bodyPr wrap="square">
            <a:spAutoFit/>
          </a:bodyPr>
          <a:lstStyle/>
          <a:p>
            <a:endParaRPr lang="en-US" altLang="ja-JP" sz="800" b="1" dirty="0">
              <a:solidFill>
                <a:srgbClr val="FFFF00"/>
              </a:solidFill>
              <a:latin typeface="ＭＳ Ｐ明朝" pitchFamily="18" charset="-128"/>
              <a:ea typeface="ＭＳ Ｐ明朝" pitchFamily="18" charset="-128"/>
            </a:endParaRPr>
          </a:p>
          <a:p>
            <a:r>
              <a:rPr lang="ja-JP" altLang="en-US" sz="4400" dirty="0">
                <a:solidFill>
                  <a:srgbClr val="FFFF00"/>
                </a:solidFill>
                <a:latin typeface="HG創英角ﾎﾟｯﾌﾟ体" pitchFamily="49" charset="-128"/>
                <a:ea typeface="HG創英角ﾎﾟｯﾌﾟ体" pitchFamily="49" charset="-128"/>
              </a:rPr>
              <a:t> ロータリーの根本は、</a:t>
            </a:r>
            <a:endParaRPr lang="en-US" altLang="ja-JP" sz="4400" dirty="0">
              <a:solidFill>
                <a:srgbClr val="FFFF00"/>
              </a:solidFill>
              <a:latin typeface="HG創英角ﾎﾟｯﾌﾟ体" pitchFamily="49" charset="-128"/>
              <a:ea typeface="HG創英角ﾎﾟｯﾌﾟ体" pitchFamily="49" charset="-128"/>
            </a:endParaRPr>
          </a:p>
          <a:p>
            <a:endParaRPr lang="en-US" altLang="ja-JP" sz="800" dirty="0">
              <a:solidFill>
                <a:srgbClr val="FFFF00"/>
              </a:solidFill>
              <a:latin typeface="HG創英角ﾎﾟｯﾌﾟ体" pitchFamily="49" charset="-128"/>
              <a:ea typeface="HG創英角ﾎﾟｯﾌﾟ体" pitchFamily="49" charset="-128"/>
            </a:endParaRPr>
          </a:p>
          <a:p>
            <a:r>
              <a:rPr lang="ja-JP" altLang="en-US" sz="4400" dirty="0">
                <a:solidFill>
                  <a:srgbClr val="FFFF00"/>
                </a:solidFill>
                <a:latin typeface="HG創英角ﾎﾟｯﾌﾟ体" pitchFamily="49" charset="-128"/>
                <a:ea typeface="HG創英角ﾎﾟｯﾌﾟ体" pitchFamily="49" charset="-128"/>
              </a:rPr>
              <a:t>  人である、人間である</a:t>
            </a:r>
            <a:endParaRPr lang="en-US" altLang="ja-JP" sz="3200" dirty="0">
              <a:solidFill>
                <a:srgbClr val="00FFFF"/>
              </a:solidFill>
              <a:latin typeface="+mn-ea"/>
              <a:ea typeface="+mn-ea"/>
            </a:endParaRPr>
          </a:p>
        </p:txBody>
      </p:sp>
      <p:sp>
        <p:nvSpPr>
          <p:cNvPr id="10" name="正方形/長方形 9"/>
          <p:cNvSpPr/>
          <p:nvPr/>
        </p:nvSpPr>
        <p:spPr>
          <a:xfrm>
            <a:off x="1595256" y="5301209"/>
            <a:ext cx="6123792" cy="584775"/>
          </a:xfrm>
          <a:prstGeom prst="rect">
            <a:avLst/>
          </a:prstGeom>
        </p:spPr>
        <p:txBody>
          <a:bodyPr wrap="none">
            <a:spAutoFit/>
          </a:bodyPr>
          <a:lstStyle/>
          <a:p>
            <a:pPr lvl="0"/>
            <a:r>
              <a:rPr lang="ja-JP" altLang="en-US" sz="3200" dirty="0">
                <a:solidFill>
                  <a:srgbClr val="00FFFF"/>
                </a:solidFill>
                <a:latin typeface="ＭＳ Ｐゴシック"/>
                <a:ea typeface="ＭＳ Ｐゴシック"/>
              </a:rPr>
              <a:t>～美しい心、ロータリアンの矜持～</a:t>
            </a:r>
            <a:endParaRPr lang="en-US" altLang="ja-JP" sz="3200" dirty="0">
              <a:solidFill>
                <a:srgbClr val="00FFFF"/>
              </a:solidFill>
              <a:latin typeface="ＭＳ Ｐゴシック"/>
              <a:ea typeface="ＭＳ Ｐゴシック"/>
            </a:endParaRPr>
          </a:p>
        </p:txBody>
      </p:sp>
    </p:spTree>
    <p:extLst>
      <p:ext uri="{BB962C8B-B14F-4D97-AF65-F5344CB8AC3E}">
        <p14:creationId xmlns:p14="http://schemas.microsoft.com/office/powerpoint/2010/main" val="2565988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a:spLocks noChangeArrowheads="1"/>
          </p:cNvSpPr>
          <p:nvPr/>
        </p:nvSpPr>
        <p:spPr bwMode="auto">
          <a:xfrm>
            <a:off x="0" y="188640"/>
            <a:ext cx="9906000" cy="3231654"/>
          </a:xfrm>
          <a:prstGeom prst="rect">
            <a:avLst/>
          </a:prstGeom>
          <a:noFill/>
          <a:ln w="9525">
            <a:noFill/>
            <a:miter lim="800000"/>
            <a:headEnd/>
            <a:tailEnd/>
          </a:ln>
        </p:spPr>
        <p:txBody>
          <a:bodyPr wrap="square">
            <a:spAutoFit/>
          </a:bodyPr>
          <a:lstStyle/>
          <a:p>
            <a:pPr marL="0" marR="0" lvl="0" indent="400050" algn="l" defTabSz="914400" rtl="0" eaLnBrk="0" fontAlgn="base" latinLnBrk="0" hangingPunct="0">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ＭＳ Ｐゴシック"/>
                <a:ea typeface="ＭＳ Ｐゴシック"/>
                <a:cs typeface="Arial" pitchFamily="34" charset="0"/>
              </a:rPr>
              <a:t>ロータリーは、</a:t>
            </a:r>
            <a:endParaRPr kumimoji="1" lang="en-US" altLang="ja-JP" sz="3600" b="0" i="0" u="none" strike="noStrike" kern="1200" cap="none" spc="0" normalizeH="0" baseline="0" noProof="0" dirty="0">
              <a:ln>
                <a:noFill/>
              </a:ln>
              <a:solidFill>
                <a:srgbClr val="FFFFFF"/>
              </a:solidFill>
              <a:effectLst/>
              <a:uLnTx/>
              <a:uFillTx/>
              <a:latin typeface="ＭＳ Ｐゴシック"/>
              <a:ea typeface="ＭＳ Ｐゴシック"/>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FFFFFF"/>
              </a:solidFill>
              <a:effectLst/>
              <a:uLnTx/>
              <a:uFillTx/>
              <a:latin typeface="ＭＳ Ｐゴシック"/>
              <a:ea typeface="ＭＳ Ｐゴシック"/>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Century" pitchFamily="18" charset="0"/>
                <a:ea typeface="ＭＳ Ｐゴシック" pitchFamily="50" charset="-128"/>
                <a:cs typeface="Arial" pitchFamily="34" charset="0"/>
              </a:rPr>
              <a:t>      ① ロータリアン同士の友情を基盤に</a:t>
            </a:r>
            <a:endParaRPr kumimoji="1" lang="en-US" altLang="ja-JP" sz="3200" b="0" i="0" u="none" strike="noStrike" kern="1200" cap="none" spc="0" normalizeH="0" baseline="0" noProof="0" dirty="0">
              <a:ln>
                <a:noFill/>
              </a:ln>
              <a:solidFill>
                <a:srgbClr val="FFFFFF"/>
              </a:solidFill>
              <a:effectLst/>
              <a:uLnTx/>
              <a:uFillTx/>
              <a:latin typeface="Century" pitchFamily="18" charset="0"/>
              <a:ea typeface="ＭＳ Ｐゴシック" pitchFamily="50" charset="-128"/>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FFFFFF"/>
              </a:solidFill>
              <a:effectLst/>
              <a:uLnTx/>
              <a:uFillTx/>
              <a:latin typeface="Century" pitchFamily="18" charset="0"/>
              <a:ea typeface="ＭＳ Ｐゴシック" pitchFamily="50" charset="-128"/>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Century" pitchFamily="18" charset="0"/>
                <a:ea typeface="ＭＳ Ｐゴシック" pitchFamily="50" charset="-128"/>
                <a:cs typeface="Arial" pitchFamily="34" charset="0"/>
              </a:rPr>
              <a:t>      ② 価値ある奉仕 </a:t>
            </a:r>
            <a:r>
              <a:rPr kumimoji="1" lang="ja-JP" altLang="en-US" sz="2800" b="0" i="0" u="none" strike="noStrike" kern="1200" cap="none" spc="0" normalizeH="0" baseline="0" noProof="0" dirty="0">
                <a:ln>
                  <a:noFill/>
                </a:ln>
                <a:solidFill>
                  <a:srgbClr val="FFFFFF"/>
                </a:solidFill>
                <a:effectLst/>
                <a:uLnTx/>
                <a:uFillTx/>
                <a:latin typeface="Century" pitchFamily="18" charset="0"/>
                <a:ea typeface="ＭＳ Ｐゴシック" pitchFamily="50" charset="-128"/>
                <a:cs typeface="Arial" pitchFamily="34" charset="0"/>
              </a:rPr>
              <a:t>（</a:t>
            </a:r>
            <a:r>
              <a:rPr kumimoji="1" lang="ja-JP" altLang="en-US" sz="2800" b="0" i="0" u="none" strike="noStrike" kern="1200" cap="none" spc="0" normalizeH="0" baseline="0" noProof="0" dirty="0">
                <a:ln>
                  <a:noFill/>
                </a:ln>
                <a:solidFill>
                  <a:srgbClr val="FFFF00"/>
                </a:solidFill>
                <a:effectLst/>
                <a:uLnTx/>
                <a:uFillTx/>
                <a:latin typeface="Century" pitchFamily="18" charset="0"/>
                <a:ea typeface="ＭＳ Ｐゴシック" pitchFamily="50" charset="-128"/>
                <a:cs typeface="Arial" pitchFamily="34" charset="0"/>
              </a:rPr>
              <a:t>根幹は職業奉仕</a:t>
            </a:r>
            <a:r>
              <a:rPr kumimoji="1" lang="ja-JP" altLang="en-US" sz="2800" b="0" i="0" u="none" strike="noStrike" kern="1200" cap="none" spc="0" normalizeH="0" baseline="0" noProof="0" dirty="0">
                <a:ln>
                  <a:noFill/>
                </a:ln>
                <a:solidFill>
                  <a:srgbClr val="FFFFFF"/>
                </a:solidFill>
                <a:effectLst/>
                <a:uLnTx/>
                <a:uFillTx/>
                <a:latin typeface="Century" pitchFamily="18" charset="0"/>
                <a:ea typeface="ＭＳ Ｐゴシック" pitchFamily="50" charset="-128"/>
                <a:cs typeface="Arial" pitchFamily="34" charset="0"/>
              </a:rPr>
              <a:t>） </a:t>
            </a:r>
            <a:r>
              <a:rPr kumimoji="1" lang="ja-JP" altLang="en-US" sz="3200" b="0" i="0" u="none" strike="noStrike" kern="1200" cap="none" spc="0" normalizeH="0" baseline="0" noProof="0" dirty="0">
                <a:ln>
                  <a:noFill/>
                </a:ln>
                <a:solidFill>
                  <a:srgbClr val="FFFFFF"/>
                </a:solidFill>
                <a:effectLst/>
                <a:uLnTx/>
                <a:uFillTx/>
                <a:latin typeface="Century" pitchFamily="18" charset="0"/>
                <a:ea typeface="ＭＳ Ｐゴシック" pitchFamily="50" charset="-128"/>
                <a:cs typeface="Arial" pitchFamily="34" charset="0"/>
              </a:rPr>
              <a:t>をしている</a:t>
            </a:r>
            <a:endParaRPr kumimoji="1" lang="en-US" altLang="ja-JP" sz="3200" b="0" i="0" u="none" strike="noStrike" kern="1200" cap="none" spc="0" normalizeH="0" baseline="0" noProof="0" dirty="0">
              <a:ln>
                <a:noFill/>
              </a:ln>
              <a:solidFill>
                <a:srgbClr val="FFFFFF"/>
              </a:solidFill>
              <a:effectLst/>
              <a:uLnTx/>
              <a:uFillTx/>
              <a:latin typeface="Century" pitchFamily="18" charset="0"/>
              <a:ea typeface="ＭＳ Ｐゴシック" pitchFamily="50" charset="-128"/>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FFFFFF"/>
                </a:solidFill>
                <a:effectLst/>
                <a:uLnTx/>
                <a:uFillTx/>
                <a:latin typeface="Century" pitchFamily="18" charset="0"/>
                <a:ea typeface="ＭＳ Ｐゴシック" pitchFamily="50" charset="-128"/>
                <a:cs typeface="Arial" pitchFamily="34" charset="0"/>
              </a:rPr>
              <a:t> </a:t>
            </a:r>
          </a:p>
          <a:p>
            <a:pPr marL="0" marR="0" lvl="0" indent="40005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Century" pitchFamily="18" charset="0"/>
                <a:ea typeface="ＭＳ Ｐゴシック" pitchFamily="50" charset="-128"/>
                <a:cs typeface="Arial" pitchFamily="34" charset="0"/>
              </a:rPr>
              <a:t>      ③ 立派なロータリアンを育てている</a:t>
            </a:r>
            <a:endParaRPr kumimoji="1" lang="en-US" altLang="ja-JP" sz="3200" b="0" i="0" u="none" strike="noStrike" kern="1200" cap="none" spc="0" normalizeH="0" baseline="0" noProof="0" dirty="0">
              <a:ln>
                <a:noFill/>
              </a:ln>
              <a:solidFill>
                <a:srgbClr val="FFFFFF"/>
              </a:solidFill>
              <a:effectLst/>
              <a:uLnTx/>
              <a:uFillTx/>
              <a:latin typeface="Century" pitchFamily="18" charset="0"/>
              <a:ea typeface="ＭＳ Ｐゴシック" pitchFamily="50" charset="-128"/>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FFFFFF"/>
              </a:solidFill>
              <a:effectLst/>
              <a:uLnTx/>
              <a:uFillTx/>
              <a:latin typeface="Century" pitchFamily="18" charset="0"/>
              <a:ea typeface="ＭＳ Ｐゴシック" pitchFamily="50" charset="-128"/>
              <a:cs typeface="Arial" pitchFamily="34" charset="0"/>
            </a:endParaRPr>
          </a:p>
          <a:p>
            <a:pPr marL="0" marR="0" lvl="0" indent="400050" algn="l" defTabSz="914400" rtl="0" eaLnBrk="0" fontAlgn="base" latinLnBrk="0" hangingPunct="0">
              <a:lnSpc>
                <a:spcPct val="100000"/>
              </a:lnSpc>
              <a:spcBef>
                <a:spcPct val="0"/>
              </a:spcBef>
              <a:spcAft>
                <a:spcPct val="0"/>
              </a:spcAft>
              <a:buClrTx/>
              <a:buSzTx/>
              <a:buFontTx/>
              <a:buNone/>
              <a:tabLst/>
              <a:defRPr/>
            </a:pPr>
            <a:endParaRPr kumimoji="1" lang="ja-JP" altLang="en-US" sz="32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sp>
        <p:nvSpPr>
          <p:cNvPr id="6" name="正方形/長方形 4"/>
          <p:cNvSpPr>
            <a:spLocks noChangeArrowheads="1"/>
          </p:cNvSpPr>
          <p:nvPr/>
        </p:nvSpPr>
        <p:spPr bwMode="auto">
          <a:xfrm>
            <a:off x="1442610" y="2941782"/>
            <a:ext cx="7244190" cy="2431435"/>
          </a:xfrm>
          <a:prstGeom prst="rect">
            <a:avLst/>
          </a:prstGeom>
          <a:noFill/>
          <a:ln w="28575">
            <a:solidFill>
              <a:srgbClr val="FF99FF"/>
            </a:solid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srgbClr val="FFFF00"/>
              </a:solidFill>
              <a:effectLst/>
              <a:uLnTx/>
              <a:uFillTx/>
              <a:latin typeface="ＭＳ Ｐ明朝" pitchFamily="18" charset="-128"/>
              <a:ea typeface="ＭＳ Ｐ明朝"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FFFF00"/>
                </a:solidFill>
                <a:effectLst/>
                <a:uLnTx/>
                <a:uFillTx/>
                <a:latin typeface="+mn-ea"/>
                <a:ea typeface="+mn-ea"/>
                <a:cs typeface="+mn-cs"/>
              </a:rPr>
              <a:t>佐賀</a:t>
            </a:r>
            <a:r>
              <a:rPr kumimoji="1" lang="en-US" altLang="ja-JP" sz="3200" b="1" i="0" u="none" strike="noStrike" kern="1200" cap="none" spc="0" normalizeH="0" baseline="0" noProof="0" dirty="0">
                <a:ln>
                  <a:noFill/>
                </a:ln>
                <a:solidFill>
                  <a:srgbClr val="FFFF00"/>
                </a:solidFill>
                <a:effectLst/>
                <a:uLnTx/>
                <a:uFillTx/>
                <a:latin typeface="+mn-ea"/>
                <a:ea typeface="+mn-ea"/>
                <a:cs typeface="+mn-cs"/>
              </a:rPr>
              <a:t>&amp;</a:t>
            </a:r>
            <a:r>
              <a:rPr kumimoji="1" lang="ja-JP" altLang="en-US" sz="3200" b="1" i="0" u="none" strike="noStrike" kern="1200" cap="none" spc="0" normalizeH="0" baseline="0" noProof="0" dirty="0">
                <a:ln>
                  <a:noFill/>
                </a:ln>
                <a:solidFill>
                  <a:srgbClr val="FFFF00"/>
                </a:solidFill>
                <a:effectLst/>
                <a:uLnTx/>
                <a:uFillTx/>
                <a:latin typeface="+mn-ea"/>
                <a:ea typeface="+mn-ea"/>
                <a:cs typeface="+mn-cs"/>
              </a:rPr>
              <a:t>長崎県の会員増強・退会防止は、</a:t>
            </a:r>
            <a:endParaRPr kumimoji="1" lang="en-US" altLang="ja-JP" sz="3200" b="1" i="0" u="none" strike="noStrike" kern="1200" cap="none" spc="0" normalizeH="0" baseline="0" noProof="0" dirty="0">
              <a:ln>
                <a:noFill/>
              </a:ln>
              <a:solidFill>
                <a:srgbClr val="FFFF00"/>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srgbClr val="FFFF00"/>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FFFF00"/>
                </a:solidFill>
                <a:effectLst/>
                <a:uLnTx/>
                <a:uFillTx/>
                <a:latin typeface="+mn-ea"/>
                <a:ea typeface="+mn-ea"/>
                <a:cs typeface="+mn-cs"/>
              </a:rPr>
              <a:t>　　</a:t>
            </a:r>
            <a:r>
              <a:rPr kumimoji="1" lang="ja-JP" altLang="en-US" sz="3200" b="1" i="0" u="none" strike="noStrike" kern="1200" cap="none" spc="0" normalizeH="0" baseline="0" noProof="0" dirty="0">
                <a:ln>
                  <a:noFill/>
                </a:ln>
                <a:solidFill>
                  <a:schemeClr val="accent5">
                    <a:lumMod val="20000"/>
                    <a:lumOff val="80000"/>
                  </a:schemeClr>
                </a:solidFill>
                <a:effectLst/>
                <a:uLnTx/>
                <a:uFillTx/>
                <a:latin typeface="+mn-ea"/>
                <a:ea typeface="+mn-ea"/>
                <a:cs typeface="+mn-cs"/>
              </a:rPr>
              <a:t>ロータリー</a:t>
            </a:r>
            <a:r>
              <a:rPr lang="ja-JP" altLang="en-US" sz="3200" b="1" dirty="0">
                <a:solidFill>
                  <a:schemeClr val="accent5">
                    <a:lumMod val="20000"/>
                    <a:lumOff val="80000"/>
                  </a:schemeClr>
                </a:solidFill>
                <a:latin typeface="+mn-ea"/>
                <a:ea typeface="+mn-ea"/>
              </a:rPr>
              <a:t>を正しく語り、</a:t>
            </a:r>
            <a:endParaRPr lang="en-US" altLang="ja-JP" sz="3200" b="1" dirty="0">
              <a:solidFill>
                <a:schemeClr val="accent5">
                  <a:lumMod val="20000"/>
                  <a:lumOff val="80000"/>
                </a:schemeClr>
              </a:solidFill>
              <a:latin typeface="+mn-ea"/>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3200" b="1" dirty="0">
                <a:solidFill>
                  <a:schemeClr val="accent5">
                    <a:lumMod val="20000"/>
                    <a:lumOff val="80000"/>
                  </a:schemeClr>
                </a:solidFill>
                <a:latin typeface="+mn-ea"/>
                <a:ea typeface="+mn-ea"/>
              </a:rPr>
              <a:t>　　ますます好きにさせ、</a:t>
            </a:r>
            <a:endParaRPr lang="en-US" altLang="ja-JP" sz="3200" b="1" dirty="0">
              <a:solidFill>
                <a:schemeClr val="accent5">
                  <a:lumMod val="20000"/>
                  <a:lumOff val="80000"/>
                </a:schemeClr>
              </a:solidFill>
              <a:latin typeface="+mn-ea"/>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3200" b="1" dirty="0">
                <a:solidFill>
                  <a:schemeClr val="accent5">
                    <a:lumMod val="20000"/>
                    <a:lumOff val="80000"/>
                  </a:schemeClr>
                </a:solidFill>
                <a:latin typeface="+mn-ea"/>
                <a:ea typeface="+mn-ea"/>
              </a:rPr>
              <a:t>　　立派なロータリアンに育てること</a:t>
            </a:r>
            <a:endParaRPr lang="en-US" altLang="ja-JP" sz="800" b="1" dirty="0">
              <a:solidFill>
                <a:schemeClr val="accent5">
                  <a:lumMod val="20000"/>
                  <a:lumOff val="80000"/>
                </a:schemeClr>
              </a:solidFill>
              <a:latin typeface="+mn-ea"/>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dirty="0">
                <a:ln>
                  <a:noFill/>
                </a:ln>
                <a:solidFill>
                  <a:schemeClr val="accent5">
                    <a:lumMod val="20000"/>
                    <a:lumOff val="80000"/>
                  </a:schemeClr>
                </a:solidFill>
                <a:effectLst/>
                <a:uLnTx/>
                <a:uFillTx/>
                <a:latin typeface="+mn-ea"/>
                <a:ea typeface="+mn-ea"/>
              </a:rPr>
              <a:t>　</a:t>
            </a:r>
            <a:endParaRPr kumimoji="1" lang="en-US" altLang="ja-JP" sz="800" b="0" i="0" u="none" strike="noStrike" kern="1200" cap="none" spc="0" normalizeH="0" baseline="0" noProof="0" dirty="0">
              <a:ln>
                <a:noFill/>
              </a:ln>
              <a:solidFill>
                <a:schemeClr val="accent5">
                  <a:lumMod val="20000"/>
                  <a:lumOff val="80000"/>
                </a:schemeClr>
              </a:solidFill>
              <a:effectLst/>
              <a:uLnTx/>
              <a:uFillTx/>
              <a:latin typeface="+mn-ea"/>
              <a:ea typeface="+mn-ea"/>
            </a:endParaRPr>
          </a:p>
        </p:txBody>
      </p:sp>
      <p:sp>
        <p:nvSpPr>
          <p:cNvPr id="8" name="角丸四角形吹き出し 7"/>
          <p:cNvSpPr/>
          <p:nvPr/>
        </p:nvSpPr>
        <p:spPr>
          <a:xfrm>
            <a:off x="5109017" y="544327"/>
            <a:ext cx="4056451" cy="1368152"/>
          </a:xfrm>
          <a:prstGeom prst="wedgeRoundRectCallout">
            <a:avLst>
              <a:gd name="adj1" fmla="val -38453"/>
              <a:gd name="adj2" fmla="val 111940"/>
              <a:gd name="adj3" fmla="val 16667"/>
            </a:avLst>
          </a:prstGeom>
          <a:solidFill>
            <a:schemeClr val="bg1"/>
          </a:solid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ja-JP" altLang="en-US" sz="9600" dirty="0">
                <a:solidFill>
                  <a:srgbClr val="FFFF00"/>
                </a:solidFill>
                <a:latin typeface="HGｺﾞｼｯｸE" pitchFamily="49" charset="-128"/>
                <a:ea typeface="HGｺﾞｼｯｸE" pitchFamily="49" charset="-128"/>
              </a:rPr>
              <a:t>結 論</a:t>
            </a:r>
          </a:p>
        </p:txBody>
      </p:sp>
    </p:spTree>
    <p:extLst>
      <p:ext uri="{BB962C8B-B14F-4D97-AF65-F5344CB8AC3E}">
        <p14:creationId xmlns:p14="http://schemas.microsoft.com/office/powerpoint/2010/main" val="1045836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90600" y="-914400"/>
            <a:ext cx="8420100" cy="914400"/>
          </a:xfrm>
        </p:spPr>
        <p:txBody>
          <a:bodyPr>
            <a:normAutofit/>
          </a:bodyPr>
          <a:lstStyle/>
          <a:p>
            <a:endParaRPr kumimoji="1" lang="ja-JP" altLang="en-US" dirty="0"/>
          </a:p>
        </p:txBody>
      </p:sp>
      <p:sp>
        <p:nvSpPr>
          <p:cNvPr id="11" name="コンテンツ プレースホルダー 1"/>
          <p:cNvSpPr>
            <a:spLocks noGrp="1"/>
          </p:cNvSpPr>
          <p:nvPr>
            <p:ph idx="1"/>
          </p:nvPr>
        </p:nvSpPr>
        <p:spPr>
          <a:xfrm>
            <a:off x="4069082" y="800100"/>
            <a:ext cx="5122985" cy="3552092"/>
          </a:xfrm>
        </p:spPr>
        <p:txBody>
          <a:bodyPr>
            <a:normAutofit/>
          </a:bodyPr>
          <a:lstStyle/>
          <a:p>
            <a:pPr marL="0" indent="0">
              <a:buNone/>
            </a:pPr>
            <a:r>
              <a:rPr lang="ja-JP" altLang="en-US" sz="4000" dirty="0">
                <a:solidFill>
                  <a:srgbClr val="FF0000"/>
                </a:solidFill>
                <a:effectLst>
                  <a:outerShdw blurRad="38100" dist="38100" dir="2700000" algn="tl">
                    <a:srgbClr val="000000">
                      <a:alpha val="43137"/>
                    </a:srgbClr>
                  </a:outerShdw>
                </a:effectLst>
              </a:rPr>
              <a:t>会員候補者リスト（ｘ５）</a:t>
            </a:r>
            <a:endParaRPr lang="en-US" altLang="ja-JP" sz="4000" dirty="0">
              <a:solidFill>
                <a:srgbClr val="FF0000"/>
              </a:solidFill>
              <a:effectLst>
                <a:outerShdw blurRad="38100" dist="38100" dir="2700000" algn="tl">
                  <a:srgbClr val="000000">
                    <a:alpha val="43137"/>
                  </a:srgbClr>
                </a:outerShdw>
              </a:effectLst>
            </a:endParaRPr>
          </a:p>
          <a:p>
            <a:pPr marL="0" indent="0">
              <a:buNone/>
            </a:pPr>
            <a:r>
              <a:rPr lang="ja-JP" altLang="en-US" sz="4000" dirty="0">
                <a:effectLst>
                  <a:outerShdw blurRad="38100" dist="38100" dir="2700000" algn="tl">
                    <a:srgbClr val="000000">
                      <a:alpha val="43137"/>
                    </a:srgbClr>
                  </a:outerShdw>
                </a:effectLst>
              </a:rPr>
              <a:t>複数のアプローチ</a:t>
            </a:r>
            <a:endParaRPr lang="en-US" altLang="ja-JP" sz="4000" dirty="0">
              <a:effectLst>
                <a:outerShdw blurRad="38100" dist="38100" dir="2700000" algn="tl">
                  <a:srgbClr val="000000">
                    <a:alpha val="43137"/>
                  </a:srgbClr>
                </a:outerShdw>
              </a:effectLst>
            </a:endParaRPr>
          </a:p>
          <a:p>
            <a:pPr marL="0" indent="0">
              <a:buNone/>
            </a:pPr>
            <a:r>
              <a:rPr lang="ja-JP" altLang="en-US" sz="4000" dirty="0">
                <a:solidFill>
                  <a:srgbClr val="FF0000"/>
                </a:solidFill>
                <a:effectLst>
                  <a:outerShdw blurRad="38100" dist="38100" dir="2700000" algn="tl">
                    <a:srgbClr val="000000">
                      <a:alpha val="43137"/>
                    </a:srgbClr>
                  </a:outerShdw>
                </a:effectLst>
              </a:rPr>
              <a:t>若手の開拓は若手</a:t>
            </a:r>
            <a:endParaRPr lang="en-US" altLang="ja-JP" sz="4000" dirty="0">
              <a:solidFill>
                <a:srgbClr val="FF0000"/>
              </a:solidFill>
              <a:effectLst>
                <a:outerShdw blurRad="38100" dist="38100" dir="2700000" algn="tl">
                  <a:srgbClr val="000000">
                    <a:alpha val="43137"/>
                  </a:srgbClr>
                </a:outerShdw>
              </a:effectLst>
            </a:endParaRPr>
          </a:p>
          <a:p>
            <a:pPr marL="0" indent="0">
              <a:buNone/>
            </a:pPr>
            <a:r>
              <a:rPr lang="ja-JP" altLang="en-US" sz="4000" dirty="0">
                <a:solidFill>
                  <a:srgbClr val="FF0000"/>
                </a:solidFill>
                <a:effectLst>
                  <a:outerShdw blurRad="38100" dist="38100" dir="2700000" algn="tl">
                    <a:srgbClr val="000000">
                      <a:alpha val="43137"/>
                    </a:srgbClr>
                  </a:outerShdw>
                </a:effectLst>
              </a:rPr>
              <a:t>女性候補者の獲得　</a:t>
            </a:r>
            <a:endParaRPr lang="en-US" altLang="ja-JP" sz="4000" dirty="0">
              <a:solidFill>
                <a:srgbClr val="FF0000"/>
              </a:solidFill>
              <a:effectLst>
                <a:outerShdw blurRad="38100" dist="38100" dir="2700000" algn="tl">
                  <a:srgbClr val="000000">
                    <a:alpha val="43137"/>
                  </a:srgbClr>
                </a:outerShdw>
              </a:effectLst>
            </a:endParaRPr>
          </a:p>
          <a:p>
            <a:endParaRPr kumimoji="1" lang="en-US" altLang="ja-JP" dirty="0"/>
          </a:p>
          <a:p>
            <a:endParaRPr lang="en-US" altLang="ja-JP" dirty="0"/>
          </a:p>
          <a:p>
            <a:endParaRPr kumimoji="1" lang="ja-JP" altLang="en-US" dirty="0"/>
          </a:p>
        </p:txBody>
      </p:sp>
      <p:sp>
        <p:nvSpPr>
          <p:cNvPr id="8" name="下矢印 7"/>
          <p:cNvSpPr/>
          <p:nvPr/>
        </p:nvSpPr>
        <p:spPr>
          <a:xfrm>
            <a:off x="4069080" y="4352192"/>
            <a:ext cx="2057400" cy="685800"/>
          </a:xfrm>
          <a:prstGeom prst="downArrow">
            <a:avLst/>
          </a:prstGeom>
          <a:solidFill>
            <a:schemeClr val="bg1"/>
          </a:solid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1447800" y="5257800"/>
            <a:ext cx="7620000" cy="990600"/>
          </a:xfrm>
          <a:prstGeom prst="round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b="1" dirty="0">
                <a:solidFill>
                  <a:srgbClr val="FFFF00"/>
                </a:solidFill>
                <a:effectLst>
                  <a:outerShdw blurRad="38100" dist="38100" dir="2700000" algn="tl">
                    <a:srgbClr val="000000">
                      <a:alpha val="43137"/>
                    </a:srgbClr>
                  </a:outerShdw>
                </a:effectLst>
              </a:rPr>
              <a:t>まず例会・イベントに連れてくる</a:t>
            </a:r>
          </a:p>
        </p:txBody>
      </p:sp>
      <p:sp>
        <p:nvSpPr>
          <p:cNvPr id="6" name="テキスト ボックス 5"/>
          <p:cNvSpPr txBox="1"/>
          <p:nvPr/>
        </p:nvSpPr>
        <p:spPr>
          <a:xfrm>
            <a:off x="1447800" y="1"/>
            <a:ext cx="6781800" cy="707886"/>
          </a:xfrm>
          <a:prstGeom prst="rect">
            <a:avLst/>
          </a:prstGeom>
          <a:noFill/>
        </p:spPr>
        <p:txBody>
          <a:bodyPr wrap="square" rtlCol="0">
            <a:spAutoFit/>
          </a:bodyPr>
          <a:lstStyle/>
          <a:p>
            <a:r>
              <a:rPr kumimoji="1" lang="ja-JP" altLang="en-US" sz="4000" b="1" dirty="0">
                <a:solidFill>
                  <a:srgbClr val="FFFF00"/>
                </a:solidFill>
              </a:rPr>
              <a:t>では、具体的はどうするの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1000"/>
                                        <p:tgtEl>
                                          <p:spTgt spid="11">
                                            <p:txEl>
                                              <p:pRg st="3" end="3"/>
                                            </p:txEl>
                                          </p:spTgt>
                                        </p:tgtEl>
                                      </p:cBhvr>
                                    </p:animEffect>
                                    <p:anim calcmode="lin" valueType="num">
                                      <p:cBhvr>
                                        <p:cTn id="2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8"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
          <p:cNvSpPr>
            <a:spLocks noGrp="1"/>
          </p:cNvSpPr>
          <p:nvPr>
            <p:ph idx="1"/>
          </p:nvPr>
        </p:nvSpPr>
        <p:spPr>
          <a:xfrm>
            <a:off x="838200" y="955430"/>
            <a:ext cx="6445129" cy="5902570"/>
          </a:xfrm>
        </p:spPr>
        <p:txBody>
          <a:bodyPr>
            <a:normAutofit/>
          </a:bodyPr>
          <a:lstStyle/>
          <a:p>
            <a:pPr marL="0" indent="0">
              <a:buNone/>
            </a:pPr>
            <a:r>
              <a:rPr lang="ja-JP" altLang="en-US" sz="4300" dirty="0">
                <a:solidFill>
                  <a:schemeClr val="tx2">
                    <a:lumMod val="75000"/>
                  </a:schemeClr>
                </a:solidFill>
                <a:effectLst>
                  <a:outerShdw blurRad="38100" dist="38100" dir="2700000" algn="tl">
                    <a:srgbClr val="000000">
                      <a:alpha val="43137"/>
                    </a:srgbClr>
                  </a:outerShdw>
                </a:effectLst>
              </a:rPr>
              <a:t>会員増強の鍵は</a:t>
            </a:r>
            <a:endParaRPr lang="en-US" altLang="ja-JP" sz="4300" dirty="0">
              <a:solidFill>
                <a:schemeClr val="tx2">
                  <a:lumMod val="75000"/>
                </a:schemeClr>
              </a:solidFill>
              <a:effectLst>
                <a:outerShdw blurRad="38100" dist="38100" dir="2700000" algn="tl">
                  <a:srgbClr val="000000">
                    <a:alpha val="43137"/>
                  </a:srgbClr>
                </a:outerShdw>
              </a:effectLst>
            </a:endParaRPr>
          </a:p>
          <a:p>
            <a:pPr marL="0" indent="0">
              <a:buNone/>
            </a:pPr>
            <a:r>
              <a:rPr lang="ja-JP" altLang="en-US" sz="4300" dirty="0">
                <a:solidFill>
                  <a:schemeClr val="tx2">
                    <a:lumMod val="75000"/>
                  </a:schemeClr>
                </a:solidFill>
                <a:effectLst>
                  <a:outerShdw blurRad="38100" dist="38100" dir="2700000" algn="tl">
                    <a:srgbClr val="000000">
                      <a:alpha val="43137"/>
                    </a:srgbClr>
                  </a:outerShdw>
                </a:effectLst>
              </a:rPr>
              <a:t>　</a:t>
            </a:r>
            <a:r>
              <a:rPr lang="en-US" altLang="ja-JP" sz="4300" dirty="0">
                <a:solidFill>
                  <a:schemeClr val="tx2">
                    <a:lumMod val="75000"/>
                  </a:schemeClr>
                </a:solidFill>
                <a:effectLst>
                  <a:outerShdw blurRad="38100" dist="38100" dir="2700000" algn="tl">
                    <a:srgbClr val="000000">
                      <a:alpha val="43137"/>
                    </a:srgbClr>
                  </a:outerShdw>
                </a:effectLst>
              </a:rPr>
              <a:t>『</a:t>
            </a:r>
            <a:r>
              <a:rPr lang="ja-JP" altLang="en-US" sz="4300" dirty="0">
                <a:solidFill>
                  <a:srgbClr val="FF0000"/>
                </a:solidFill>
                <a:effectLst>
                  <a:outerShdw blurRad="38100" dist="38100" dir="2700000" algn="tl">
                    <a:srgbClr val="000000">
                      <a:alpha val="43137"/>
                    </a:srgbClr>
                  </a:outerShdw>
                </a:effectLst>
              </a:rPr>
              <a:t>若手の活躍</a:t>
            </a:r>
            <a:r>
              <a:rPr lang="en-US" altLang="ja-JP" sz="4300" dirty="0">
                <a:solidFill>
                  <a:schemeClr val="tx2">
                    <a:lumMod val="75000"/>
                  </a:schemeClr>
                </a:solidFill>
                <a:effectLst>
                  <a:outerShdw blurRad="38100" dist="38100" dir="2700000" algn="tl">
                    <a:srgbClr val="000000">
                      <a:alpha val="43137"/>
                    </a:srgbClr>
                  </a:outerShdw>
                </a:effectLst>
              </a:rPr>
              <a:t>』</a:t>
            </a:r>
          </a:p>
          <a:p>
            <a:pPr marL="0" indent="0">
              <a:buNone/>
            </a:pPr>
            <a:r>
              <a:rPr lang="ja-JP" altLang="en-US" sz="4300" dirty="0">
                <a:solidFill>
                  <a:srgbClr val="FF0000"/>
                </a:solidFill>
                <a:effectLst>
                  <a:outerShdw blurRad="38100" dist="38100" dir="2700000" algn="tl">
                    <a:srgbClr val="000000">
                      <a:alpha val="43137"/>
                    </a:srgbClr>
                  </a:outerShdw>
                </a:effectLst>
              </a:rPr>
              <a:t>　　　褒める</a:t>
            </a:r>
            <a:endParaRPr lang="en-US" altLang="ja-JP" sz="4300" dirty="0">
              <a:solidFill>
                <a:srgbClr val="FF0000"/>
              </a:solidFill>
              <a:effectLst>
                <a:outerShdw blurRad="38100" dist="38100" dir="2700000" algn="tl">
                  <a:srgbClr val="000000">
                    <a:alpha val="43137"/>
                  </a:srgbClr>
                </a:outerShdw>
              </a:effectLst>
            </a:endParaRPr>
          </a:p>
          <a:p>
            <a:pPr marL="0" indent="0">
              <a:buNone/>
            </a:pPr>
            <a:r>
              <a:rPr lang="ja-JP" altLang="en-US" sz="4300" dirty="0">
                <a:solidFill>
                  <a:schemeClr val="accent3">
                    <a:lumMod val="75000"/>
                  </a:schemeClr>
                </a:solidFill>
                <a:effectLst>
                  <a:outerShdw blurRad="38100" dist="38100" dir="2700000" algn="tl">
                    <a:srgbClr val="000000">
                      <a:alpha val="43137"/>
                    </a:srgbClr>
                  </a:outerShdw>
                </a:effectLst>
              </a:rPr>
              <a:t>　　</a:t>
            </a:r>
            <a:r>
              <a:rPr lang="ja-JP" altLang="en-US" sz="4300" dirty="0">
                <a:solidFill>
                  <a:srgbClr val="FFFF00"/>
                </a:solidFill>
                <a:effectLst>
                  <a:outerShdw blurRad="38100" dist="38100" dir="2700000" algn="tl">
                    <a:srgbClr val="000000">
                      <a:alpha val="43137"/>
                    </a:srgbClr>
                  </a:outerShdw>
                </a:effectLst>
              </a:rPr>
              <a:t>教育・研修する</a:t>
            </a:r>
            <a:endParaRPr lang="en-US" altLang="ja-JP" sz="4300" dirty="0">
              <a:solidFill>
                <a:srgbClr val="FFFF00"/>
              </a:solidFill>
              <a:effectLst>
                <a:outerShdw blurRad="38100" dist="38100" dir="2700000" algn="tl">
                  <a:srgbClr val="000000">
                    <a:alpha val="43137"/>
                  </a:srgbClr>
                </a:outerShdw>
              </a:effectLst>
            </a:endParaRPr>
          </a:p>
          <a:p>
            <a:pPr marL="0" indent="0">
              <a:buNone/>
            </a:pPr>
            <a:r>
              <a:rPr lang="ja-JP" altLang="en-US" sz="4300" dirty="0">
                <a:solidFill>
                  <a:srgbClr val="FFFF00"/>
                </a:solidFill>
                <a:effectLst>
                  <a:outerShdw blurRad="38100" dist="38100" dir="2700000" algn="tl">
                    <a:srgbClr val="000000">
                      <a:alpha val="43137"/>
                    </a:srgbClr>
                  </a:outerShdw>
                </a:effectLst>
              </a:rPr>
              <a:t>　　丁寧な親睦</a:t>
            </a:r>
            <a:endParaRPr lang="en-US" altLang="ja-JP" sz="4300" dirty="0">
              <a:solidFill>
                <a:srgbClr val="FFFF00"/>
              </a:solidFill>
              <a:effectLst>
                <a:outerShdw blurRad="38100" dist="38100" dir="2700000" algn="tl">
                  <a:srgbClr val="000000">
                    <a:alpha val="43137"/>
                  </a:srgbClr>
                </a:outerShdw>
              </a:effectLst>
            </a:endParaRPr>
          </a:p>
          <a:p>
            <a:pPr marL="0" indent="0">
              <a:buNone/>
            </a:pPr>
            <a:r>
              <a:rPr lang="ja-JP" altLang="en-US" sz="4300" dirty="0">
                <a:solidFill>
                  <a:srgbClr val="FFFF00"/>
                </a:solidFill>
                <a:effectLst>
                  <a:outerShdw blurRad="38100" dist="38100" dir="2700000" algn="tl">
                    <a:srgbClr val="000000">
                      <a:alpha val="43137"/>
                    </a:srgbClr>
                  </a:outerShdw>
                </a:effectLst>
              </a:rPr>
              <a:t>　　信じて</a:t>
            </a:r>
            <a:r>
              <a:rPr lang="ja-JP" altLang="en-US" sz="4300" dirty="0">
                <a:solidFill>
                  <a:srgbClr val="FF0000"/>
                </a:solidFill>
                <a:effectLst>
                  <a:outerShdw blurRad="38100" dist="38100" dir="2700000" algn="tl">
                    <a:srgbClr val="000000">
                      <a:alpha val="43137"/>
                    </a:srgbClr>
                  </a:outerShdw>
                </a:effectLst>
              </a:rPr>
              <a:t>役割を与える</a:t>
            </a:r>
            <a:endParaRPr lang="en-US" altLang="ja-JP" sz="4300" dirty="0">
              <a:solidFill>
                <a:srgbClr val="FF0000"/>
              </a:solidFill>
              <a:effectLst>
                <a:outerShdw blurRad="38100" dist="38100" dir="2700000" algn="tl">
                  <a:srgbClr val="000000">
                    <a:alpha val="43137"/>
                  </a:srgbClr>
                </a:outerShdw>
              </a:effectLst>
            </a:endParaRPr>
          </a:p>
          <a:p>
            <a:pPr marL="0" indent="0">
              <a:buNone/>
            </a:pPr>
            <a:r>
              <a:rPr lang="ja-JP" altLang="en-US" sz="4300" dirty="0">
                <a:solidFill>
                  <a:srgbClr val="FF0000"/>
                </a:solidFill>
                <a:effectLst>
                  <a:outerShdw blurRad="38100" dist="38100" dir="2700000" algn="tl">
                    <a:srgbClr val="000000">
                      <a:alpha val="43137"/>
                    </a:srgbClr>
                  </a:outerShdw>
                </a:effectLst>
              </a:rPr>
              <a:t>　</a:t>
            </a:r>
            <a:endParaRPr kumimoji="1" lang="en-US" altLang="ja-JP" sz="4300" dirty="0"/>
          </a:p>
          <a:p>
            <a:endParaRPr lang="en-US" altLang="ja-JP" dirty="0"/>
          </a:p>
          <a:p>
            <a:endParaRPr kumimoji="1" lang="ja-JP" altLang="en-US" dirty="0"/>
          </a:p>
        </p:txBody>
      </p:sp>
      <p:sp>
        <p:nvSpPr>
          <p:cNvPr id="8" name="下矢印 7"/>
          <p:cNvSpPr/>
          <p:nvPr/>
        </p:nvSpPr>
        <p:spPr>
          <a:xfrm rot="16200000">
            <a:off x="4648200" y="1227992"/>
            <a:ext cx="2057400" cy="685800"/>
          </a:xfrm>
          <a:prstGeom prst="downArrow">
            <a:avLst/>
          </a:prstGeom>
          <a:solidFill>
            <a:schemeClr val="bg1"/>
          </a:solid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6358061" y="559781"/>
            <a:ext cx="3244850" cy="2077915"/>
          </a:xfrm>
          <a:prstGeom prst="round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b="1" dirty="0">
                <a:solidFill>
                  <a:srgbClr val="FFFF00"/>
                </a:solidFill>
                <a:effectLst>
                  <a:outerShdw blurRad="38100" dist="38100" dir="2700000" algn="tl">
                    <a:srgbClr val="000000">
                      <a:alpha val="43137"/>
                    </a:srgbClr>
                  </a:outerShdw>
                </a:effectLst>
              </a:rPr>
              <a:t>誘いたくなる</a:t>
            </a:r>
            <a:br>
              <a:rPr kumimoji="1" lang="en-US" altLang="ja-JP" sz="3600" b="1" dirty="0">
                <a:solidFill>
                  <a:srgbClr val="FFFF00"/>
                </a:solidFill>
                <a:effectLst>
                  <a:outerShdw blurRad="38100" dist="38100" dir="2700000" algn="tl">
                    <a:srgbClr val="000000">
                      <a:alpha val="43137"/>
                    </a:srgbClr>
                  </a:outerShdw>
                </a:effectLst>
              </a:rPr>
            </a:br>
            <a:r>
              <a:rPr kumimoji="1" lang="ja-JP" altLang="en-US" sz="3600" b="1" dirty="0">
                <a:solidFill>
                  <a:srgbClr val="FFFF00"/>
                </a:solidFill>
                <a:effectLst>
                  <a:outerShdw blurRad="38100" dist="38100" dir="2700000" algn="tl">
                    <a:srgbClr val="000000">
                      <a:alpha val="43137"/>
                    </a:srgbClr>
                  </a:outerShdw>
                </a:effectLst>
              </a:rPr>
              <a:t>環境作り</a:t>
            </a:r>
            <a:endParaRPr kumimoji="1" lang="en-US" altLang="ja-JP"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1000"/>
                                        <p:tgtEl>
                                          <p:spTgt spid="11">
                                            <p:txEl>
                                              <p:pRg st="3" end="3"/>
                                            </p:txEl>
                                          </p:spTgt>
                                        </p:tgtEl>
                                      </p:cBhvr>
                                    </p:animEffect>
                                    <p:anim calcmode="lin" valueType="num">
                                      <p:cBhvr>
                                        <p:cTn id="2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1000"/>
                                        <p:tgtEl>
                                          <p:spTgt spid="11">
                                            <p:txEl>
                                              <p:pRg st="4" end="4"/>
                                            </p:txEl>
                                          </p:spTgt>
                                        </p:tgtEl>
                                      </p:cBhvr>
                                    </p:animEffect>
                                    <p:anim calcmode="lin" valueType="num">
                                      <p:cBhvr>
                                        <p:cTn id="28"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1000"/>
                                        <p:tgtEl>
                                          <p:spTgt spid="11">
                                            <p:txEl>
                                              <p:pRg st="5" end="5"/>
                                            </p:txEl>
                                          </p:spTgt>
                                        </p:tgtEl>
                                      </p:cBhvr>
                                    </p:animEffect>
                                    <p:anim calcmode="lin" valueType="num">
                                      <p:cBhvr>
                                        <p:cTn id="3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fade">
                                      <p:cBhvr>
                                        <p:cTn id="37" dur="1000"/>
                                        <p:tgtEl>
                                          <p:spTgt spid="11">
                                            <p:txEl>
                                              <p:pRg st="6" end="6"/>
                                            </p:txEl>
                                          </p:spTgt>
                                        </p:tgtEl>
                                      </p:cBhvr>
                                    </p:animEffect>
                                    <p:anim calcmode="lin" valueType="num">
                                      <p:cBhvr>
                                        <p:cTn id="38"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42" presetClass="entr" presetSubtype="0" fill="hold" grpId="0" nodeType="afterEffect">
                                  <p:stCondLst>
                                    <p:cond delay="50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8"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fontScale="90000"/>
          </a:bodyPr>
          <a:lstStyle/>
          <a:p>
            <a:r>
              <a:rPr lang="ja-JP" altLang="en-US" sz="3600" dirty="0">
                <a:latin typeface="+mj-ea"/>
              </a:rPr>
              <a:t>　４－６）クラブを知る（特色・強み弱み）</a:t>
            </a:r>
            <a:r>
              <a:rPr lang="ja-JP" altLang="en-US" sz="3600" i="1" u="sng" dirty="0">
                <a:solidFill>
                  <a:schemeClr val="accent5">
                    <a:lumMod val="50000"/>
                  </a:schemeClr>
                </a:solidFill>
                <a:effectLst>
                  <a:outerShdw blurRad="38100" dist="38100" dir="2700000" algn="tl">
                    <a:srgbClr val="000000">
                      <a:alpha val="43137"/>
                    </a:srgbClr>
                  </a:outerShdw>
                </a:effectLst>
                <a:latin typeface="+mj-ea"/>
              </a:rPr>
              <a:t>　</a:t>
            </a:r>
            <a:endParaRPr kumimoji="1" lang="ja-JP" altLang="en-US" sz="3600" i="1" u="sng" dirty="0">
              <a:solidFill>
                <a:schemeClr val="accent5">
                  <a:lumMod val="50000"/>
                </a:schemeClr>
              </a:solidFill>
              <a:effectLst>
                <a:outerShdw blurRad="38100" dist="38100" dir="2700000" algn="tl">
                  <a:srgbClr val="000000">
                    <a:alpha val="43137"/>
                  </a:srgbClr>
                </a:outerShdw>
              </a:effectLst>
              <a:latin typeface="+mj-ea"/>
            </a:endParaRPr>
          </a:p>
        </p:txBody>
      </p:sp>
      <p:sp>
        <p:nvSpPr>
          <p:cNvPr id="7" name="スライド番号プレースホルダー 6"/>
          <p:cNvSpPr>
            <a:spLocks noGrp="1"/>
          </p:cNvSpPr>
          <p:nvPr>
            <p:ph type="sldNum" sz="quarter" idx="4294967295"/>
          </p:nvPr>
        </p:nvSpPr>
        <p:spPr>
          <a:xfrm>
            <a:off x="8877300" y="5950763"/>
            <a:ext cx="2057400" cy="365125"/>
          </a:xfrm>
          <a:prstGeom prst="rect">
            <a:avLst/>
          </a:prstGeom>
        </p:spPr>
        <p:txBody>
          <a:bodyPr/>
          <a:lstStyle/>
          <a:p>
            <a:fld id="{3FF83E49-BEC1-40BE-ABD5-3DDFD15F30B0}" type="slidenum">
              <a:rPr lang="ja-JP" altLang="en-US" smtClean="0"/>
              <a:pPr/>
              <a:t>19</a:t>
            </a:fld>
            <a:endParaRPr lang="ja-JP" altLang="en-US" dirty="0"/>
          </a:p>
        </p:txBody>
      </p:sp>
      <p:sp>
        <p:nvSpPr>
          <p:cNvPr id="9" name="正方形/長方形 8"/>
          <p:cNvSpPr/>
          <p:nvPr/>
        </p:nvSpPr>
        <p:spPr>
          <a:xfrm>
            <a:off x="-152400" y="304801"/>
            <a:ext cx="10287000" cy="9906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497" y="3151329"/>
            <a:ext cx="5564403" cy="3709602"/>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040" y="526497"/>
            <a:ext cx="3422803" cy="1881646"/>
          </a:xfrm>
          <a:prstGeom prst="rect">
            <a:avLst/>
          </a:prstGeom>
        </p:spPr>
      </p:pic>
      <p:pic>
        <p:nvPicPr>
          <p:cNvPr id="10" name="図 9"/>
          <p:cNvPicPr>
            <a:picLocks noChangeAspect="1"/>
          </p:cNvPicPr>
          <p:nvPr/>
        </p:nvPicPr>
        <p:blipFill>
          <a:blip r:embed="rId4"/>
          <a:stretch>
            <a:fillRect/>
          </a:stretch>
        </p:blipFill>
        <p:spPr>
          <a:xfrm>
            <a:off x="3369896" y="723900"/>
            <a:ext cx="5943600" cy="3607204"/>
          </a:xfrm>
          <a:prstGeom prst="rect">
            <a:avLst/>
          </a:prstGeom>
        </p:spPr>
      </p:pic>
      <p:sp>
        <p:nvSpPr>
          <p:cNvPr id="6" name="角丸四角形 5"/>
          <p:cNvSpPr/>
          <p:nvPr/>
        </p:nvSpPr>
        <p:spPr>
          <a:xfrm>
            <a:off x="415681" y="2239810"/>
            <a:ext cx="4207119" cy="3673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a:solidFill>
                  <a:srgbClr val="FF0000"/>
                </a:solidFill>
                <a:effectLst>
                  <a:outerShdw blurRad="38100" dist="38100" dir="2700000" algn="tl">
                    <a:srgbClr val="000000">
                      <a:alpha val="43137"/>
                    </a:srgbClr>
                  </a:outerShdw>
                </a:effectLst>
              </a:rPr>
              <a:t>数ある会、数ある</a:t>
            </a:r>
            <a:r>
              <a:rPr kumimoji="1" lang="en-US" altLang="ja-JP" sz="3600" dirty="0">
                <a:solidFill>
                  <a:srgbClr val="FF0000"/>
                </a:solidFill>
                <a:effectLst>
                  <a:outerShdw blurRad="38100" dist="38100" dir="2700000" algn="tl">
                    <a:srgbClr val="000000">
                      <a:alpha val="43137"/>
                    </a:srgbClr>
                  </a:outerShdw>
                </a:effectLst>
              </a:rPr>
              <a:t>RC</a:t>
            </a:r>
            <a:r>
              <a:rPr kumimoji="1" lang="ja-JP" altLang="en-US" sz="3600" dirty="0">
                <a:solidFill>
                  <a:srgbClr val="FF0000"/>
                </a:solidFill>
                <a:effectLst>
                  <a:outerShdw blurRad="38100" dist="38100" dir="2700000" algn="tl">
                    <a:srgbClr val="000000">
                      <a:alpha val="43137"/>
                    </a:srgbClr>
                  </a:outerShdw>
                </a:effectLst>
              </a:rPr>
              <a:t>の中でなぜ？</a:t>
            </a:r>
            <a:br>
              <a:rPr kumimoji="1" lang="en-US" altLang="ja-JP" sz="3600" dirty="0">
                <a:solidFill>
                  <a:srgbClr val="FF0000"/>
                </a:solidFill>
                <a:effectLst>
                  <a:outerShdw blurRad="38100" dist="38100" dir="2700000" algn="tl">
                    <a:srgbClr val="000000">
                      <a:alpha val="43137"/>
                    </a:srgbClr>
                  </a:outerShdw>
                </a:effectLst>
              </a:rPr>
            </a:br>
            <a:r>
              <a:rPr kumimoji="1" lang="ja-JP" altLang="en-US" sz="3600" dirty="0">
                <a:solidFill>
                  <a:srgbClr val="FF0000"/>
                </a:solidFill>
                <a:effectLst>
                  <a:outerShdw blurRad="38100" dist="38100" dir="2700000" algn="tl">
                    <a:srgbClr val="000000">
                      <a:alpha val="43137"/>
                    </a:srgbClr>
                  </a:outerShdw>
                </a:effectLst>
              </a:rPr>
              <a:t>あなたのクラブを薦めるのか？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ja-JP" altLang="en-US" dirty="0"/>
              <a:t>　　　シカゴＲＣ例会にて</a:t>
            </a:r>
          </a:p>
        </p:txBody>
      </p:sp>
      <p:pic>
        <p:nvPicPr>
          <p:cNvPr id="2" name="コンテンツプレースホルダ 1" descr="DSC00034"/>
          <p:cNvPicPr>
            <a:picLocks noGrp="1" noChangeAspect="1"/>
          </p:cNvPicPr>
          <p:nvPr>
            <p:ph idx="1"/>
          </p:nvPr>
        </p:nvPicPr>
        <p:blipFill>
          <a:blip r:embed="rId2"/>
          <a:stretch>
            <a:fillRect/>
          </a:stretch>
        </p:blipFill>
        <p:spPr>
          <a:xfrm>
            <a:off x="2152650" y="1784350"/>
            <a:ext cx="6096000" cy="4572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447040"/>
            <a:ext cx="10264775" cy="7305040"/>
          </a:xfrm>
          <a:prstGeom prst="rect">
            <a:avLst/>
          </a:prstGeom>
        </p:spPr>
      </p:pic>
      <p:sp>
        <p:nvSpPr>
          <p:cNvPr id="6" name="角丸四角形 5"/>
          <p:cNvSpPr/>
          <p:nvPr/>
        </p:nvSpPr>
        <p:spPr>
          <a:xfrm>
            <a:off x="76201" y="197240"/>
            <a:ext cx="3657600" cy="1828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chemeClr val="tx2">
                    <a:lumMod val="75000"/>
                  </a:schemeClr>
                </a:solidFill>
              </a:rPr>
              <a:t>クラブの夢を決める</a:t>
            </a:r>
          </a:p>
        </p:txBody>
      </p:sp>
      <p:sp>
        <p:nvSpPr>
          <p:cNvPr id="13" name="角丸四角形 12"/>
          <p:cNvSpPr/>
          <p:nvPr/>
        </p:nvSpPr>
        <p:spPr>
          <a:xfrm>
            <a:off x="76201" y="2793609"/>
            <a:ext cx="3657600" cy="1828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chemeClr val="tx2">
                    <a:lumMod val="75000"/>
                  </a:schemeClr>
                </a:solidFill>
              </a:rPr>
              <a:t>大きな会員増強目標</a:t>
            </a:r>
            <a:br>
              <a:rPr kumimoji="1" lang="en-US" altLang="ja-JP" sz="2800" dirty="0">
                <a:solidFill>
                  <a:schemeClr val="tx2">
                    <a:lumMod val="75000"/>
                  </a:schemeClr>
                </a:solidFill>
              </a:rPr>
            </a:br>
            <a:r>
              <a:rPr kumimoji="1" lang="ja-JP" altLang="en-US" sz="2800" dirty="0">
                <a:solidFill>
                  <a:schemeClr val="tx2">
                    <a:lumMod val="75000"/>
                  </a:schemeClr>
                </a:solidFill>
              </a:rPr>
              <a:t>を立てる</a:t>
            </a:r>
          </a:p>
        </p:txBody>
      </p:sp>
      <p:sp>
        <p:nvSpPr>
          <p:cNvPr id="15" name="角丸四角形 14"/>
          <p:cNvSpPr/>
          <p:nvPr/>
        </p:nvSpPr>
        <p:spPr>
          <a:xfrm>
            <a:off x="1905000" y="4800600"/>
            <a:ext cx="3657600" cy="1828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chemeClr val="tx2">
                    <a:lumMod val="75000"/>
                  </a:schemeClr>
                </a:solidFill>
              </a:rPr>
              <a:t>会員候補リスト作成</a:t>
            </a:r>
          </a:p>
        </p:txBody>
      </p:sp>
      <p:sp>
        <p:nvSpPr>
          <p:cNvPr id="16" name="角丸四角形 15"/>
          <p:cNvSpPr/>
          <p:nvPr/>
        </p:nvSpPr>
        <p:spPr>
          <a:xfrm>
            <a:off x="6096000" y="1702776"/>
            <a:ext cx="3657600" cy="1828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chemeClr val="tx2">
                    <a:lumMod val="75000"/>
                  </a:schemeClr>
                </a:solidFill>
              </a:rPr>
              <a:t>若手を活かす</a:t>
            </a:r>
          </a:p>
        </p:txBody>
      </p:sp>
      <p:sp>
        <p:nvSpPr>
          <p:cNvPr id="17" name="角丸四角形 16"/>
          <p:cNvSpPr/>
          <p:nvPr/>
        </p:nvSpPr>
        <p:spPr>
          <a:xfrm>
            <a:off x="6096000" y="3823188"/>
            <a:ext cx="3657600" cy="1828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chemeClr val="tx2">
                    <a:lumMod val="75000"/>
                  </a:schemeClr>
                </a:solidFill>
              </a:rPr>
              <a:t>楽しいクラブにする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ja-JP" altLang="en-US" dirty="0"/>
              <a:t>　佐賀南ＲＣ</a:t>
            </a:r>
            <a:r>
              <a:rPr lang="en-US" altLang="ja-JP" dirty="0"/>
              <a:t>2021</a:t>
            </a:r>
            <a:r>
              <a:rPr lang="ja-JP" altLang="en-US" dirty="0"/>
              <a:t>年度戦略計画　</a:t>
            </a:r>
            <a:r>
              <a:rPr lang="en-US" altLang="ja-JP" dirty="0"/>
              <a:t>2</a:t>
            </a:r>
          </a:p>
        </p:txBody>
      </p:sp>
      <p:sp>
        <p:nvSpPr>
          <p:cNvPr id="2" name="コンテンツプレースホルダ 1"/>
          <p:cNvSpPr>
            <a:spLocks noGrp="1"/>
          </p:cNvSpPr>
          <p:nvPr>
            <p:ph idx="1"/>
          </p:nvPr>
        </p:nvSpPr>
        <p:spPr/>
        <p:txBody>
          <a:bodyPr>
            <a:normAutofit/>
          </a:bodyPr>
          <a:lstStyle/>
          <a:p>
            <a:r>
              <a:rPr lang="ja-JP" altLang="en-US" sz="3200" dirty="0">
                <a:solidFill>
                  <a:srgbClr val="FFFF00"/>
                </a:solidFill>
              </a:rPr>
              <a:t>２．会員増強について</a:t>
            </a:r>
          </a:p>
          <a:p>
            <a:r>
              <a:rPr lang="ja-JP" altLang="en-US" sz="2400" dirty="0">
                <a:solidFill>
                  <a:srgbClr val="FFFF00"/>
                </a:solidFill>
              </a:rPr>
              <a:t>（敢えて「退会防止」と分離し、新規会員の入会として位置付け）は当クラブの活性化のため毎期継続して澱みなく取り組み続けるべき課題である。 </a:t>
            </a:r>
          </a:p>
          <a:p>
            <a:pPr>
              <a:buNone/>
            </a:pPr>
            <a:r>
              <a:rPr lang="ja-JP" altLang="en-US" sz="2400" dirty="0">
                <a:solidFill>
                  <a:srgbClr val="FFFF00"/>
                </a:solidFill>
              </a:rPr>
              <a:t>「会員増強委員会」は定期的（毎月〇〇回）に委員会を招集し、新入会員候補者の選定と当該候補者への会員諸氏のアプローチを円滑に促し、持続させることが肝要。</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990600" y="381000"/>
            <a:ext cx="8420100" cy="914400"/>
          </a:xfrm>
        </p:spPr>
        <p:txBody>
          <a:bodyPr>
            <a:normAutofit fontScale="90000"/>
          </a:bodyPr>
          <a:lstStyle/>
          <a:p>
            <a:r>
              <a:rPr lang="ja-JP" altLang="en-US" dirty="0"/>
              <a:t>　　佐賀南ＲＣ</a:t>
            </a:r>
            <a:r>
              <a:rPr lang="en-US" altLang="ja-JP" dirty="0"/>
              <a:t>2021</a:t>
            </a:r>
            <a:r>
              <a:rPr lang="ja-JP" altLang="en-US" dirty="0"/>
              <a:t>年度戦略計画　</a:t>
            </a:r>
            <a:r>
              <a:rPr lang="en-US" altLang="ja-JP" dirty="0"/>
              <a:t>3</a:t>
            </a:r>
          </a:p>
        </p:txBody>
      </p:sp>
      <p:sp>
        <p:nvSpPr>
          <p:cNvPr id="2" name="コンテンツプレースホルダ 1"/>
          <p:cNvSpPr>
            <a:spLocks noGrp="1"/>
          </p:cNvSpPr>
          <p:nvPr>
            <p:ph idx="1"/>
          </p:nvPr>
        </p:nvSpPr>
        <p:spPr>
          <a:xfrm>
            <a:off x="990600" y="1371600"/>
            <a:ext cx="8420100" cy="4572000"/>
          </a:xfrm>
        </p:spPr>
        <p:txBody>
          <a:bodyPr>
            <a:noAutofit/>
          </a:bodyPr>
          <a:lstStyle/>
          <a:p>
            <a:r>
              <a:rPr lang="ja-JP" altLang="en-US" sz="3200" b="1" dirty="0">
                <a:solidFill>
                  <a:srgbClr val="FFFF00"/>
                </a:solidFill>
              </a:rPr>
              <a:t>３．退会防止について</a:t>
            </a:r>
          </a:p>
          <a:p>
            <a:endParaRPr lang="ja-JP" altLang="en-US" sz="2000" dirty="0">
              <a:solidFill>
                <a:srgbClr val="FFFF00"/>
              </a:solidFill>
            </a:endParaRPr>
          </a:p>
          <a:p>
            <a:r>
              <a:rPr lang="ja-JP" altLang="en-US" sz="2000" dirty="0">
                <a:solidFill>
                  <a:srgbClr val="FFFF00"/>
                </a:solidFill>
              </a:rPr>
              <a:t>①すべての委員会は「会員諸氏が行きたくなるクラブ」を目指し、退会防止が永続的に行われるための仕組みづくりを検討することが肝要。（事項の各委員会運営上の定義／役割の掘り起しにも繋が。②「退会するのでは？」と思われる会員に向けて穏やかに（静かに）アプローチする担当委員会を設置し持続的に本人が抱える「違和感」の払拭に努める寄り添いが肝要。（威圧的説諭はNG）</a:t>
            </a:r>
          </a:p>
          <a:p>
            <a:r>
              <a:rPr lang="ja-JP" altLang="en-US" sz="2000" dirty="0">
                <a:solidFill>
                  <a:srgbClr val="FFFF00"/>
                </a:solidFill>
              </a:rPr>
              <a:t>③ 「出席したくなる例会運営」を前提に委員会ごとに話し合う時間を設けるべきではないか。委員会ごとに仕事（役割）を明文化し委員会内で共有することで会員個々の在籍意識の向上を目指すことが肝要。</a:t>
            </a:r>
          </a:p>
          <a:p>
            <a:r>
              <a:rPr lang="ja-JP" altLang="en-US" sz="2000" dirty="0">
                <a:solidFill>
                  <a:srgbClr val="FFFF00"/>
                </a:solidFill>
              </a:rPr>
              <a:t>④ 親睦委員会は昨今若い会員がメンバーに加わることが多い。（現在の大木傑会員同様）若い会員が受付に立つというルールが以前はあった。（新入会員がクラブに慣れるために有効。）</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Oval 462"/>
          <p:cNvSpPr>
            <a:spLocks noChangeArrowheads="1"/>
          </p:cNvSpPr>
          <p:nvPr/>
        </p:nvSpPr>
        <p:spPr bwMode="auto">
          <a:xfrm>
            <a:off x="4421585" y="3497263"/>
            <a:ext cx="306123" cy="298450"/>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71683" name="WordArt 2"/>
          <p:cNvSpPr>
            <a:spLocks noChangeArrowheads="1" noChangeShapeType="1" noTextEdit="1"/>
          </p:cNvSpPr>
          <p:nvPr/>
        </p:nvSpPr>
        <p:spPr bwMode="auto">
          <a:xfrm>
            <a:off x="1638962" y="917575"/>
            <a:ext cx="7291917" cy="1149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50079"/>
              </a:avLst>
            </a:prstTxWarp>
          </a:bodyPr>
          <a:lstStyle/>
          <a:p>
            <a:pPr algn="ctr">
              <a:defRPr/>
            </a:pPr>
            <a:r>
              <a:rPr lang="ja-JP" altLang="en-US" sz="3600" b="1" kern="10" dirty="0">
                <a:solidFill>
                  <a:srgbClr val="AAE2CA">
                    <a:lumMod val="20000"/>
                    <a:lumOff val="80000"/>
                  </a:srgbClr>
                </a:solidFill>
                <a:latin typeface="ＭＳ Ｐゴシック"/>
                <a:ea typeface="ＭＳ Ｐゴシック"/>
              </a:rPr>
              <a:t>ロータリーの樹・</a:t>
            </a:r>
            <a:r>
              <a:rPr lang="en-US" altLang="ja-JP" sz="3600" b="1" kern="10" dirty="0">
                <a:solidFill>
                  <a:srgbClr val="AAE2CA">
                    <a:lumMod val="20000"/>
                    <a:lumOff val="80000"/>
                  </a:srgbClr>
                </a:solidFill>
                <a:latin typeface="ＭＳ Ｐゴシック"/>
                <a:ea typeface="ＭＳ Ｐゴシック"/>
              </a:rPr>
              <a:t>2022</a:t>
            </a:r>
          </a:p>
          <a:p>
            <a:pPr algn="ctr">
              <a:defRPr/>
            </a:pPr>
            <a:endParaRPr lang="en-US" altLang="ja-JP" sz="3600" b="1" kern="10" dirty="0">
              <a:solidFill>
                <a:srgbClr val="AAE2CA">
                  <a:lumMod val="20000"/>
                  <a:lumOff val="80000"/>
                </a:srgbClr>
              </a:solidFill>
              <a:latin typeface="ＭＳ Ｐゴシック"/>
              <a:ea typeface="ＭＳ Ｐゴシック"/>
            </a:endParaRPr>
          </a:p>
          <a:p>
            <a:pPr algn="ctr">
              <a:defRPr/>
            </a:pPr>
            <a:endParaRPr lang="ja-JP" altLang="en-US" sz="3600" b="1" kern="10" dirty="0">
              <a:solidFill>
                <a:srgbClr val="AAE2CA">
                  <a:lumMod val="20000"/>
                  <a:lumOff val="80000"/>
                </a:srgbClr>
              </a:solidFill>
              <a:latin typeface="ＭＳ Ｐゴシック"/>
              <a:ea typeface="ＭＳ Ｐゴシック"/>
            </a:endParaRPr>
          </a:p>
        </p:txBody>
      </p:sp>
      <p:sp>
        <p:nvSpPr>
          <p:cNvPr id="49156" name="Rectangle 4"/>
          <p:cNvSpPr>
            <a:spLocks noGrp="1" noChangeArrowheads="1"/>
          </p:cNvSpPr>
          <p:nvPr>
            <p:ph type="subTitle" idx="1"/>
          </p:nvPr>
        </p:nvSpPr>
        <p:spPr>
          <a:xfrm>
            <a:off x="5608241" y="2362200"/>
            <a:ext cx="4180813" cy="3962400"/>
          </a:xfrm>
        </p:spPr>
        <p:txBody>
          <a:bodyPr>
            <a:normAutofit fontScale="85000" lnSpcReduction="10000"/>
          </a:bodyPr>
          <a:lstStyle/>
          <a:p>
            <a:pPr marL="533400" indent="-533400" algn="l" eaLnBrk="1" hangingPunct="1">
              <a:lnSpc>
                <a:spcPct val="150000"/>
              </a:lnSpc>
              <a:buFont typeface="Wingdings" pitchFamily="2" charset="2"/>
              <a:buNone/>
              <a:defRPr/>
            </a:pPr>
            <a:r>
              <a:rPr lang="ja-JP" altLang="en-US" sz="2400" b="1" dirty="0">
                <a:solidFill>
                  <a:schemeClr val="accent5">
                    <a:lumMod val="20000"/>
                    <a:lumOff val="80000"/>
                  </a:schemeClr>
                </a:solidFill>
                <a:latin typeface="ＭＳ Ｐゴシック" pitchFamily="50" charset="-128"/>
                <a:sym typeface="ＭＳ Ｐゴシック" pitchFamily="50" charset="-128"/>
              </a:rPr>
              <a:t>「　根　」＝</a:t>
            </a:r>
            <a:r>
              <a:rPr lang="en-US" altLang="ja-JP" sz="2400" b="1" dirty="0">
                <a:solidFill>
                  <a:schemeClr val="accent5">
                    <a:lumMod val="20000"/>
                    <a:lumOff val="80000"/>
                  </a:schemeClr>
                </a:solidFill>
                <a:latin typeface="ＭＳ Ｐゴシック" pitchFamily="50" charset="-128"/>
                <a:sym typeface="ＭＳ Ｐゴシック" pitchFamily="50" charset="-128"/>
              </a:rPr>
              <a:t>『</a:t>
            </a:r>
            <a:r>
              <a:rPr lang="ja-JP" altLang="en-US" sz="2400" b="1" dirty="0">
                <a:solidFill>
                  <a:schemeClr val="accent5">
                    <a:lumMod val="20000"/>
                    <a:lumOff val="80000"/>
                  </a:schemeClr>
                </a:solidFill>
                <a:latin typeface="ＭＳ Ｐゴシック" pitchFamily="50" charset="-128"/>
                <a:sym typeface="ＭＳ Ｐゴシック" pitchFamily="50" charset="-128"/>
              </a:rPr>
              <a:t>クラブ奉仕</a:t>
            </a:r>
            <a:r>
              <a:rPr lang="en-US" altLang="ja-JP" sz="2400" b="1" dirty="0">
                <a:solidFill>
                  <a:schemeClr val="accent5">
                    <a:lumMod val="20000"/>
                    <a:lumOff val="80000"/>
                  </a:schemeClr>
                </a:solidFill>
                <a:latin typeface="ＭＳ Ｐゴシック" pitchFamily="50" charset="-128"/>
                <a:sym typeface="ＭＳ Ｐゴシック" pitchFamily="50" charset="-128"/>
              </a:rPr>
              <a:t>』</a:t>
            </a:r>
            <a:endParaRPr lang="ja-JP" altLang="en-US" sz="2400" b="1" dirty="0">
              <a:solidFill>
                <a:schemeClr val="accent5">
                  <a:lumMod val="20000"/>
                  <a:lumOff val="80000"/>
                </a:schemeClr>
              </a:solidFill>
              <a:latin typeface="ＭＳ Ｐゴシック" pitchFamily="50" charset="-128"/>
              <a:sym typeface="ＭＳ Ｐゴシック" pitchFamily="50" charset="-128"/>
            </a:endParaRPr>
          </a:p>
          <a:p>
            <a:pPr marL="533400" indent="-533400" algn="l" eaLnBrk="1" hangingPunct="1">
              <a:lnSpc>
                <a:spcPct val="150000"/>
              </a:lnSpc>
              <a:buFont typeface="Wingdings" pitchFamily="2" charset="2"/>
              <a:buNone/>
              <a:defRPr/>
            </a:pPr>
            <a:r>
              <a:rPr lang="ja-JP" altLang="en-US" sz="2400" b="1" dirty="0">
                <a:solidFill>
                  <a:schemeClr val="accent5">
                    <a:lumMod val="20000"/>
                    <a:lumOff val="80000"/>
                  </a:schemeClr>
                </a:solidFill>
                <a:latin typeface="ＭＳ Ｐゴシック" pitchFamily="50" charset="-128"/>
                <a:sym typeface="ＭＳ Ｐゴシック" pitchFamily="50" charset="-128"/>
              </a:rPr>
              <a:t>「　幹　」＝</a:t>
            </a:r>
            <a:r>
              <a:rPr lang="en-US" altLang="ja-JP" sz="2400" b="1" dirty="0">
                <a:solidFill>
                  <a:srgbClr val="FFFF00"/>
                </a:solidFill>
                <a:latin typeface="ＭＳ Ｐゴシック" pitchFamily="50" charset="-128"/>
                <a:sym typeface="ＭＳ Ｐゴシック" pitchFamily="50" charset="-128"/>
              </a:rPr>
              <a:t>『</a:t>
            </a:r>
            <a:r>
              <a:rPr lang="ja-JP" altLang="en-US" sz="2400" b="1" dirty="0">
                <a:solidFill>
                  <a:srgbClr val="FFFF00"/>
                </a:solidFill>
                <a:latin typeface="ＭＳ Ｐゴシック" pitchFamily="50" charset="-128"/>
                <a:sym typeface="ＭＳ Ｐゴシック" pitchFamily="50" charset="-128"/>
              </a:rPr>
              <a:t>奉仕の理念</a:t>
            </a:r>
            <a:r>
              <a:rPr lang="en-US" altLang="ja-JP" sz="2400" b="1" dirty="0">
                <a:solidFill>
                  <a:srgbClr val="FFFF00"/>
                </a:solidFill>
                <a:latin typeface="ＭＳ Ｐゴシック" pitchFamily="50" charset="-128"/>
                <a:sym typeface="ＭＳ Ｐゴシック" pitchFamily="50" charset="-128"/>
              </a:rPr>
              <a:t>(</a:t>
            </a:r>
            <a:r>
              <a:rPr lang="ja-JP" altLang="en-US" sz="2400" b="1" dirty="0">
                <a:solidFill>
                  <a:srgbClr val="FFFF00"/>
                </a:solidFill>
                <a:latin typeface="ＭＳ Ｐゴシック" pitchFamily="50" charset="-128"/>
                <a:sym typeface="ＭＳ Ｐゴシック" pitchFamily="50" charset="-128"/>
              </a:rPr>
              <a:t>想</a:t>
            </a:r>
            <a:r>
              <a:rPr lang="en-US" altLang="ja-JP" sz="2400" b="1" dirty="0">
                <a:solidFill>
                  <a:srgbClr val="FFFF00"/>
                </a:solidFill>
                <a:latin typeface="ＭＳ Ｐゴシック" pitchFamily="50" charset="-128"/>
                <a:sym typeface="ＭＳ Ｐゴシック" pitchFamily="50" charset="-128"/>
              </a:rPr>
              <a:t>)』</a:t>
            </a:r>
            <a:endParaRPr lang="ja-JP" altLang="en-US" sz="2400" b="1" dirty="0">
              <a:solidFill>
                <a:srgbClr val="FFFF00"/>
              </a:solidFill>
              <a:latin typeface="ＭＳ Ｐゴシック" pitchFamily="50" charset="-128"/>
              <a:sym typeface="ＭＳ Ｐゴシック" pitchFamily="50" charset="-128"/>
            </a:endParaRPr>
          </a:p>
          <a:p>
            <a:pPr marL="533400" indent="-533400" algn="l" eaLnBrk="1" hangingPunct="1">
              <a:lnSpc>
                <a:spcPct val="150000"/>
              </a:lnSpc>
              <a:defRPr/>
            </a:pPr>
            <a:r>
              <a:rPr lang="ja-JP" altLang="en-US" sz="2400" b="1" dirty="0">
                <a:solidFill>
                  <a:schemeClr val="accent5">
                    <a:lumMod val="20000"/>
                    <a:lumOff val="80000"/>
                  </a:schemeClr>
                </a:solidFill>
                <a:latin typeface="ＭＳ Ｐゴシック" pitchFamily="50" charset="-128"/>
                <a:sym typeface="ＭＳ Ｐゴシック" pitchFamily="50" charset="-128"/>
              </a:rPr>
              <a:t>「枝・葉」＝</a:t>
            </a:r>
            <a:r>
              <a:rPr lang="en-US" altLang="ja-JP" sz="2400" b="1" dirty="0">
                <a:solidFill>
                  <a:schemeClr val="accent5">
                    <a:lumMod val="20000"/>
                    <a:lumOff val="80000"/>
                  </a:schemeClr>
                </a:solidFill>
                <a:latin typeface="ＭＳ Ｐゴシック" pitchFamily="50" charset="-128"/>
                <a:sym typeface="ＭＳ Ｐゴシック" pitchFamily="50" charset="-128"/>
              </a:rPr>
              <a:t>『</a:t>
            </a:r>
            <a:r>
              <a:rPr lang="ja-JP" altLang="en-US" sz="2400" b="1" dirty="0">
                <a:solidFill>
                  <a:schemeClr val="accent5">
                    <a:lumMod val="20000"/>
                    <a:lumOff val="80000"/>
                  </a:schemeClr>
                </a:solidFill>
                <a:latin typeface="ＭＳ Ｐゴシック" pitchFamily="50" charset="-128"/>
                <a:sym typeface="ＭＳ Ｐゴシック" pitchFamily="50" charset="-128"/>
              </a:rPr>
              <a:t>職業奉仕</a:t>
            </a:r>
            <a:r>
              <a:rPr lang="en-US" altLang="ja-JP" sz="2400" b="1" dirty="0">
                <a:solidFill>
                  <a:schemeClr val="accent5">
                    <a:lumMod val="20000"/>
                    <a:lumOff val="80000"/>
                  </a:schemeClr>
                </a:solidFill>
                <a:latin typeface="ＭＳ Ｐゴシック" pitchFamily="50" charset="-128"/>
                <a:sym typeface="ＭＳ Ｐゴシック" pitchFamily="50" charset="-128"/>
              </a:rPr>
              <a:t>』</a:t>
            </a:r>
            <a:endParaRPr lang="ja-JP" altLang="en-US" sz="2400" b="1" dirty="0">
              <a:solidFill>
                <a:schemeClr val="accent5">
                  <a:lumMod val="20000"/>
                  <a:lumOff val="80000"/>
                </a:schemeClr>
              </a:solidFill>
              <a:latin typeface="ＭＳ Ｐゴシック" pitchFamily="50" charset="-128"/>
              <a:sym typeface="ＭＳ Ｐゴシック" pitchFamily="50" charset="-128"/>
            </a:endParaRPr>
          </a:p>
          <a:p>
            <a:pPr marL="533400" indent="-533400" algn="l" eaLnBrk="1" hangingPunct="1">
              <a:lnSpc>
                <a:spcPct val="150000"/>
              </a:lnSpc>
              <a:buFont typeface="Wingdings" pitchFamily="2" charset="2"/>
              <a:buNone/>
              <a:defRPr/>
            </a:pPr>
            <a:r>
              <a:rPr lang="ja-JP" altLang="en-US" sz="2400" b="1" dirty="0">
                <a:solidFill>
                  <a:schemeClr val="accent5">
                    <a:lumMod val="20000"/>
                    <a:lumOff val="80000"/>
                  </a:schemeClr>
                </a:solidFill>
                <a:latin typeface="ＭＳ Ｐゴシック" pitchFamily="50" charset="-128"/>
                <a:sym typeface="ＭＳ Ｐゴシック" pitchFamily="50" charset="-128"/>
              </a:rPr>
              <a:t>　　　　　　　</a:t>
            </a:r>
            <a:r>
              <a:rPr lang="en-US" altLang="ja-JP" sz="2400" b="1" dirty="0">
                <a:solidFill>
                  <a:schemeClr val="accent5">
                    <a:lumMod val="20000"/>
                    <a:lumOff val="80000"/>
                  </a:schemeClr>
                </a:solidFill>
                <a:latin typeface="ＭＳ Ｐゴシック" pitchFamily="50" charset="-128"/>
                <a:sym typeface="ＭＳ Ｐゴシック" pitchFamily="50" charset="-128"/>
              </a:rPr>
              <a:t>『</a:t>
            </a:r>
            <a:r>
              <a:rPr lang="ja-JP" altLang="en-US" sz="2400" b="1" dirty="0">
                <a:solidFill>
                  <a:schemeClr val="accent5">
                    <a:lumMod val="20000"/>
                    <a:lumOff val="80000"/>
                  </a:schemeClr>
                </a:solidFill>
                <a:latin typeface="ＭＳ Ｐゴシック" pitchFamily="50" charset="-128"/>
                <a:sym typeface="ＭＳ Ｐゴシック" pitchFamily="50" charset="-128"/>
              </a:rPr>
              <a:t>社会奉仕</a:t>
            </a:r>
            <a:r>
              <a:rPr lang="en-US" altLang="ja-JP" sz="2400" b="1" dirty="0">
                <a:solidFill>
                  <a:schemeClr val="accent5">
                    <a:lumMod val="20000"/>
                    <a:lumOff val="80000"/>
                  </a:schemeClr>
                </a:solidFill>
                <a:latin typeface="ＭＳ Ｐゴシック" pitchFamily="50" charset="-128"/>
                <a:sym typeface="ＭＳ Ｐゴシック" pitchFamily="50" charset="-128"/>
              </a:rPr>
              <a:t>』</a:t>
            </a:r>
            <a:endParaRPr lang="ja-JP" altLang="en-US" sz="2400" b="1" dirty="0">
              <a:solidFill>
                <a:schemeClr val="accent5">
                  <a:lumMod val="20000"/>
                  <a:lumOff val="80000"/>
                </a:schemeClr>
              </a:solidFill>
              <a:latin typeface="ＭＳ Ｐゴシック" pitchFamily="50" charset="-128"/>
              <a:sym typeface="ＭＳ Ｐゴシック" pitchFamily="50" charset="-128"/>
            </a:endParaRPr>
          </a:p>
          <a:p>
            <a:pPr marL="533400" indent="-533400" algn="l" eaLnBrk="1" hangingPunct="1">
              <a:lnSpc>
                <a:spcPct val="150000"/>
              </a:lnSpc>
              <a:buFont typeface="Wingdings" pitchFamily="2" charset="2"/>
              <a:buNone/>
              <a:defRPr/>
            </a:pPr>
            <a:r>
              <a:rPr lang="en-US" altLang="ja-JP" sz="2400" b="1" dirty="0">
                <a:solidFill>
                  <a:schemeClr val="accent5">
                    <a:lumMod val="20000"/>
                    <a:lumOff val="80000"/>
                  </a:schemeClr>
                </a:solidFill>
                <a:latin typeface="ＭＳ Ｐゴシック" pitchFamily="50" charset="-128"/>
                <a:sym typeface="ＭＳ Ｐゴシック" pitchFamily="50" charset="-128"/>
              </a:rPr>
              <a:t> </a:t>
            </a:r>
            <a:r>
              <a:rPr lang="ja-JP" altLang="en-US" sz="2400" b="1" dirty="0">
                <a:solidFill>
                  <a:schemeClr val="accent5">
                    <a:lumMod val="20000"/>
                    <a:lumOff val="80000"/>
                  </a:schemeClr>
                </a:solidFill>
                <a:latin typeface="ＭＳ Ｐゴシック" pitchFamily="50" charset="-128"/>
                <a:sym typeface="ＭＳ Ｐゴシック" pitchFamily="50" charset="-128"/>
              </a:rPr>
              <a:t>　　　　  　 </a:t>
            </a:r>
            <a:r>
              <a:rPr lang="en-US" altLang="ja-JP" sz="2400" b="1" dirty="0">
                <a:solidFill>
                  <a:schemeClr val="accent5">
                    <a:lumMod val="20000"/>
                    <a:lumOff val="80000"/>
                  </a:schemeClr>
                </a:solidFill>
                <a:latin typeface="ＭＳ Ｐゴシック" pitchFamily="50" charset="-128"/>
                <a:sym typeface="ＭＳ Ｐゴシック" pitchFamily="50" charset="-128"/>
              </a:rPr>
              <a:t>『</a:t>
            </a:r>
            <a:r>
              <a:rPr lang="ja-JP" altLang="en-US" sz="2400" b="1" dirty="0">
                <a:solidFill>
                  <a:schemeClr val="accent5">
                    <a:lumMod val="20000"/>
                    <a:lumOff val="80000"/>
                  </a:schemeClr>
                </a:solidFill>
                <a:latin typeface="ＭＳ Ｐゴシック" pitchFamily="50" charset="-128"/>
                <a:sym typeface="ＭＳ Ｐゴシック" pitchFamily="50" charset="-128"/>
              </a:rPr>
              <a:t>国際奉仕</a:t>
            </a:r>
            <a:r>
              <a:rPr lang="en-US" altLang="ja-JP" sz="2400" b="1" dirty="0">
                <a:solidFill>
                  <a:schemeClr val="accent5">
                    <a:lumMod val="20000"/>
                    <a:lumOff val="80000"/>
                  </a:schemeClr>
                </a:solidFill>
                <a:latin typeface="ＭＳ Ｐゴシック" pitchFamily="50" charset="-128"/>
                <a:sym typeface="ＭＳ Ｐゴシック" pitchFamily="50" charset="-128"/>
              </a:rPr>
              <a:t>』</a:t>
            </a:r>
            <a:endParaRPr lang="ja-JP" altLang="en-US" sz="2400" b="1" dirty="0">
              <a:solidFill>
                <a:schemeClr val="accent5">
                  <a:lumMod val="20000"/>
                  <a:lumOff val="80000"/>
                </a:schemeClr>
              </a:solidFill>
              <a:latin typeface="ＭＳ Ｐゴシック" pitchFamily="50" charset="-128"/>
              <a:sym typeface="ＭＳ Ｐゴシック" pitchFamily="50" charset="-128"/>
            </a:endParaRPr>
          </a:p>
          <a:p>
            <a:pPr marL="533400" indent="-533400" algn="l" eaLnBrk="1" hangingPunct="1">
              <a:lnSpc>
                <a:spcPct val="150000"/>
              </a:lnSpc>
              <a:buFont typeface="Wingdings" pitchFamily="2" charset="2"/>
              <a:buNone/>
              <a:defRPr/>
            </a:pPr>
            <a:r>
              <a:rPr lang="ja-JP" altLang="en-US" sz="2400" b="1" dirty="0">
                <a:solidFill>
                  <a:schemeClr val="accent5">
                    <a:lumMod val="20000"/>
                    <a:lumOff val="80000"/>
                  </a:schemeClr>
                </a:solidFill>
                <a:latin typeface="ＭＳ Ｐゴシック" pitchFamily="50" charset="-128"/>
                <a:sym typeface="ＭＳ Ｐゴシック" pitchFamily="50" charset="-128"/>
              </a:rPr>
              <a:t>　　　　　　</a:t>
            </a:r>
            <a:r>
              <a:rPr lang="en-US" altLang="ja-JP" sz="2400" b="1" dirty="0">
                <a:solidFill>
                  <a:schemeClr val="accent5">
                    <a:lumMod val="20000"/>
                    <a:lumOff val="80000"/>
                  </a:schemeClr>
                </a:solidFill>
                <a:latin typeface="ＭＳ Ｐゴシック" pitchFamily="50" charset="-128"/>
                <a:sym typeface="ＭＳ Ｐゴシック" pitchFamily="50" charset="-128"/>
              </a:rPr>
              <a:t>『</a:t>
            </a:r>
            <a:r>
              <a:rPr lang="ja-JP" altLang="en-US" sz="2400" b="1" dirty="0">
                <a:solidFill>
                  <a:schemeClr val="accent5">
                    <a:lumMod val="20000"/>
                    <a:lumOff val="80000"/>
                  </a:schemeClr>
                </a:solidFill>
                <a:latin typeface="ＭＳ Ｐゴシック" pitchFamily="50" charset="-128"/>
                <a:sym typeface="ＭＳ Ｐゴシック" pitchFamily="50" charset="-128"/>
              </a:rPr>
              <a:t>青少年奉仕</a:t>
            </a:r>
            <a:r>
              <a:rPr lang="en-US" altLang="ja-JP" sz="2400" b="1" dirty="0">
                <a:solidFill>
                  <a:schemeClr val="accent5">
                    <a:lumMod val="20000"/>
                    <a:lumOff val="80000"/>
                  </a:schemeClr>
                </a:solidFill>
                <a:latin typeface="ＭＳ Ｐゴシック" pitchFamily="50" charset="-128"/>
                <a:sym typeface="ＭＳ Ｐゴシック" pitchFamily="50" charset="-128"/>
              </a:rPr>
              <a:t>』</a:t>
            </a:r>
            <a:endParaRPr lang="ja-JP" altLang="en-US" sz="2400" b="1" dirty="0">
              <a:solidFill>
                <a:schemeClr val="accent5">
                  <a:lumMod val="20000"/>
                  <a:lumOff val="80000"/>
                </a:schemeClr>
              </a:solidFill>
              <a:latin typeface="ＭＳ Ｐゴシック" pitchFamily="50" charset="-128"/>
              <a:sym typeface="ＭＳ Ｐゴシック" pitchFamily="50" charset="-128"/>
            </a:endParaRPr>
          </a:p>
          <a:p>
            <a:pPr marL="533400" indent="-533400" algn="l" eaLnBrk="1" hangingPunct="1">
              <a:lnSpc>
                <a:spcPct val="150000"/>
              </a:lnSpc>
              <a:buFont typeface="Wingdings" pitchFamily="2" charset="2"/>
              <a:buNone/>
              <a:defRPr/>
            </a:pPr>
            <a:r>
              <a:rPr lang="ja-JP" altLang="en-US" sz="2400" b="1" dirty="0">
                <a:solidFill>
                  <a:srgbClr val="FFFF00"/>
                </a:solidFill>
                <a:latin typeface="ＭＳ Ｐゴシック" pitchFamily="50" charset="-128"/>
                <a:sym typeface="ＭＳ Ｐゴシック" pitchFamily="50" charset="-128"/>
              </a:rPr>
              <a:t>「　花　」＝</a:t>
            </a:r>
            <a:r>
              <a:rPr lang="en-US" altLang="ja-JP" sz="2400" b="1" dirty="0">
                <a:solidFill>
                  <a:srgbClr val="FFFF00"/>
                </a:solidFill>
                <a:latin typeface="ＭＳ Ｐゴシック" pitchFamily="50" charset="-128"/>
                <a:sym typeface="ＭＳ Ｐゴシック" pitchFamily="50" charset="-128"/>
              </a:rPr>
              <a:t>『</a:t>
            </a:r>
            <a:r>
              <a:rPr lang="ja-JP" altLang="en-US" sz="2400" b="1" dirty="0">
                <a:solidFill>
                  <a:srgbClr val="FFFF00"/>
                </a:solidFill>
                <a:latin typeface="ＭＳ Ｐゴシック" pitchFamily="50" charset="-128"/>
                <a:sym typeface="ＭＳ Ｐゴシック" pitchFamily="50" charset="-128"/>
              </a:rPr>
              <a:t>ロータリー財団</a:t>
            </a:r>
            <a:r>
              <a:rPr lang="en-US" altLang="ja-JP" sz="2400" b="1" dirty="0">
                <a:solidFill>
                  <a:srgbClr val="FFFF00"/>
                </a:solidFill>
                <a:latin typeface="ＭＳ Ｐゴシック" pitchFamily="50" charset="-128"/>
                <a:sym typeface="ＭＳ Ｐゴシック" pitchFamily="50" charset="-128"/>
              </a:rPr>
              <a:t>』</a:t>
            </a:r>
            <a:endParaRPr lang="ja-JP" altLang="en-US" dirty="0">
              <a:solidFill>
                <a:srgbClr val="FFFF00"/>
              </a:solidFill>
            </a:endParaRPr>
          </a:p>
        </p:txBody>
      </p:sp>
      <p:sp>
        <p:nvSpPr>
          <p:cNvPr id="130053" name="AutoShape 6"/>
          <p:cNvSpPr>
            <a:spLocks noChangeAspect="1" noChangeArrowheads="1" noTextEdit="1"/>
          </p:cNvSpPr>
          <p:nvPr/>
        </p:nvSpPr>
        <p:spPr bwMode="auto">
          <a:xfrm>
            <a:off x="46435" y="1979613"/>
            <a:ext cx="55308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054" name="Rectangle 8"/>
          <p:cNvSpPr>
            <a:spLocks noChangeArrowheads="1"/>
          </p:cNvSpPr>
          <p:nvPr/>
        </p:nvSpPr>
        <p:spPr bwMode="auto">
          <a:xfrm>
            <a:off x="202935" y="1700212"/>
            <a:ext cx="5530850" cy="51577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055" name="Freeform 9"/>
          <p:cNvSpPr>
            <a:spLocks noChangeArrowheads="1"/>
          </p:cNvSpPr>
          <p:nvPr/>
        </p:nvSpPr>
        <p:spPr bwMode="auto">
          <a:xfrm>
            <a:off x="3630481" y="5668964"/>
            <a:ext cx="1559851" cy="1023937"/>
          </a:xfrm>
          <a:custGeom>
            <a:avLst/>
            <a:gdLst>
              <a:gd name="T0" fmla="*/ 2147483647 w 907"/>
              <a:gd name="T1" fmla="*/ 2147483647 h 645"/>
              <a:gd name="T2" fmla="*/ 2147483647 w 907"/>
              <a:gd name="T3" fmla="*/ 2147483647 h 645"/>
              <a:gd name="T4" fmla="*/ 0 w 907"/>
              <a:gd name="T5" fmla="*/ 0 h 645"/>
              <a:gd name="T6" fmla="*/ 0 60000 65536"/>
              <a:gd name="T7" fmla="*/ 0 60000 65536"/>
              <a:gd name="T8" fmla="*/ 0 60000 65536"/>
              <a:gd name="T9" fmla="*/ 0 w 907"/>
              <a:gd name="T10" fmla="*/ 0 h 645"/>
              <a:gd name="T11" fmla="*/ 907 w 907"/>
              <a:gd name="T12" fmla="*/ 645 h 645"/>
            </a:gdLst>
            <a:ahLst/>
            <a:cxnLst>
              <a:cxn ang="T6">
                <a:pos x="T0" y="T1"/>
              </a:cxn>
              <a:cxn ang="T7">
                <a:pos x="T2" y="T3"/>
              </a:cxn>
              <a:cxn ang="T8">
                <a:pos x="T4" y="T5"/>
              </a:cxn>
            </a:cxnLst>
            <a:rect l="T9" t="T10" r="T11" b="T12"/>
            <a:pathLst>
              <a:path w="907" h="645">
                <a:moveTo>
                  <a:pt x="907" y="645"/>
                </a:moveTo>
                <a:cubicBezTo>
                  <a:pt x="834" y="538"/>
                  <a:pt x="746" y="436"/>
                  <a:pt x="650" y="345"/>
                </a:cubicBezTo>
                <a:cubicBezTo>
                  <a:pt x="434" y="142"/>
                  <a:pt x="193" y="13"/>
                  <a:pt x="0" y="0"/>
                </a:cubicBezTo>
              </a:path>
            </a:pathLst>
          </a:custGeom>
          <a:noFill/>
          <a:ln w="42863"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0056" name="Freeform 10"/>
          <p:cNvSpPr>
            <a:spLocks noChangeArrowheads="1"/>
          </p:cNvSpPr>
          <p:nvPr/>
        </p:nvSpPr>
        <p:spPr bwMode="auto">
          <a:xfrm>
            <a:off x="4688153" y="6048375"/>
            <a:ext cx="699956" cy="120650"/>
          </a:xfrm>
          <a:custGeom>
            <a:avLst/>
            <a:gdLst>
              <a:gd name="T0" fmla="*/ 0 w 407"/>
              <a:gd name="T1" fmla="*/ 2147483647 h 76"/>
              <a:gd name="T2" fmla="*/ 2147483647 w 407"/>
              <a:gd name="T3" fmla="*/ 2147483647 h 76"/>
              <a:gd name="T4" fmla="*/ 0 60000 65536"/>
              <a:gd name="T5" fmla="*/ 0 60000 65536"/>
              <a:gd name="T6" fmla="*/ 0 w 407"/>
              <a:gd name="T7" fmla="*/ 0 h 76"/>
              <a:gd name="T8" fmla="*/ 407 w 407"/>
              <a:gd name="T9" fmla="*/ 76 h 76"/>
            </a:gdLst>
            <a:ahLst/>
            <a:cxnLst>
              <a:cxn ang="T4">
                <a:pos x="T0" y="T1"/>
              </a:cxn>
              <a:cxn ang="T5">
                <a:pos x="T2" y="T3"/>
              </a:cxn>
            </a:cxnLst>
            <a:rect l="T6" t="T7" r="T8" b="T9"/>
            <a:pathLst>
              <a:path w="407" h="76">
                <a:moveTo>
                  <a:pt x="0" y="76"/>
                </a:moveTo>
                <a:cubicBezTo>
                  <a:pt x="163" y="2"/>
                  <a:pt x="326" y="0"/>
                  <a:pt x="407" y="72"/>
                </a:cubicBezTo>
              </a:path>
            </a:pathLst>
          </a:custGeom>
          <a:noFill/>
          <a:ln w="3175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0057" name="Line 11"/>
          <p:cNvSpPr>
            <a:spLocks noChangeShapeType="1"/>
          </p:cNvSpPr>
          <p:nvPr/>
        </p:nvSpPr>
        <p:spPr bwMode="auto">
          <a:xfrm flipH="1" flipV="1">
            <a:off x="589890" y="6424614"/>
            <a:ext cx="173698" cy="14763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0058" name="Freeform 12"/>
          <p:cNvSpPr>
            <a:spLocks noChangeArrowheads="1"/>
          </p:cNvSpPr>
          <p:nvPr/>
        </p:nvSpPr>
        <p:spPr bwMode="auto">
          <a:xfrm>
            <a:off x="894292" y="6007100"/>
            <a:ext cx="189177" cy="457200"/>
          </a:xfrm>
          <a:custGeom>
            <a:avLst/>
            <a:gdLst>
              <a:gd name="T0" fmla="*/ 0 w 110"/>
              <a:gd name="T1" fmla="*/ 0 h 288"/>
              <a:gd name="T2" fmla="*/ 2147483647 w 110"/>
              <a:gd name="T3" fmla="*/ 2147483647 h 288"/>
              <a:gd name="T4" fmla="*/ 2147483647 w 110"/>
              <a:gd name="T5" fmla="*/ 2147483647 h 288"/>
              <a:gd name="T6" fmla="*/ 0 60000 65536"/>
              <a:gd name="T7" fmla="*/ 0 60000 65536"/>
              <a:gd name="T8" fmla="*/ 0 60000 65536"/>
              <a:gd name="T9" fmla="*/ 0 w 110"/>
              <a:gd name="T10" fmla="*/ 0 h 288"/>
              <a:gd name="T11" fmla="*/ 110 w 110"/>
              <a:gd name="T12" fmla="*/ 288 h 288"/>
            </a:gdLst>
            <a:ahLst/>
            <a:cxnLst>
              <a:cxn ang="T6">
                <a:pos x="T0" y="T1"/>
              </a:cxn>
              <a:cxn ang="T7">
                <a:pos x="T2" y="T3"/>
              </a:cxn>
              <a:cxn ang="T8">
                <a:pos x="T4" y="T5"/>
              </a:cxn>
            </a:cxnLst>
            <a:rect l="T9" t="T10" r="T11" b="T12"/>
            <a:pathLst>
              <a:path w="110" h="288">
                <a:moveTo>
                  <a:pt x="0" y="0"/>
                </a:moveTo>
                <a:cubicBezTo>
                  <a:pt x="4" y="4"/>
                  <a:pt x="7" y="8"/>
                  <a:pt x="10" y="13"/>
                </a:cubicBezTo>
                <a:cubicBezTo>
                  <a:pt x="79" y="104"/>
                  <a:pt x="110" y="218"/>
                  <a:pt x="84" y="288"/>
                </a:cubicBezTo>
              </a:path>
            </a:pathLst>
          </a:custGeom>
          <a:noFill/>
          <a:ln w="3175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0059" name="Freeform 13"/>
          <p:cNvSpPr>
            <a:spLocks noChangeArrowheads="1"/>
          </p:cNvSpPr>
          <p:nvPr/>
        </p:nvSpPr>
        <p:spPr bwMode="auto">
          <a:xfrm>
            <a:off x="4524772" y="6270626"/>
            <a:ext cx="282046" cy="334963"/>
          </a:xfrm>
          <a:custGeom>
            <a:avLst/>
            <a:gdLst>
              <a:gd name="T0" fmla="*/ 0 w 164"/>
              <a:gd name="T1" fmla="*/ 2147483647 h 211"/>
              <a:gd name="T2" fmla="*/ 2147483647 w 164"/>
              <a:gd name="T3" fmla="*/ 0 h 211"/>
              <a:gd name="T4" fmla="*/ 0 60000 65536"/>
              <a:gd name="T5" fmla="*/ 0 60000 65536"/>
              <a:gd name="T6" fmla="*/ 0 w 164"/>
              <a:gd name="T7" fmla="*/ 0 h 211"/>
              <a:gd name="T8" fmla="*/ 164 w 164"/>
              <a:gd name="T9" fmla="*/ 211 h 211"/>
            </a:gdLst>
            <a:ahLst/>
            <a:cxnLst>
              <a:cxn ang="T4">
                <a:pos x="T0" y="T1"/>
              </a:cxn>
              <a:cxn ang="T5">
                <a:pos x="T2" y="T3"/>
              </a:cxn>
            </a:cxnLst>
            <a:rect l="T6" t="T7" r="T8" b="T9"/>
            <a:pathLst>
              <a:path w="164" h="211">
                <a:moveTo>
                  <a:pt x="0" y="211"/>
                </a:moveTo>
                <a:cubicBezTo>
                  <a:pt x="29" y="99"/>
                  <a:pt x="93" y="17"/>
                  <a:pt x="164" y="0"/>
                </a:cubicBezTo>
              </a:path>
            </a:pathLst>
          </a:custGeom>
          <a:noFill/>
          <a:ln w="3175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2" name="Group 12"/>
          <p:cNvGrpSpPr>
            <a:grpSpLocks/>
          </p:cNvGrpSpPr>
          <p:nvPr/>
        </p:nvGrpSpPr>
        <p:grpSpPr bwMode="auto">
          <a:xfrm>
            <a:off x="1982921" y="4340226"/>
            <a:ext cx="1654440" cy="1489075"/>
            <a:chOff x="0" y="0"/>
            <a:chExt cx="962" cy="938"/>
          </a:xfrm>
        </p:grpSpPr>
        <p:sp>
          <p:nvSpPr>
            <p:cNvPr id="130506" name="Rectangle 14"/>
            <p:cNvSpPr>
              <a:spLocks noChangeArrowheads="1"/>
            </p:cNvSpPr>
            <p:nvPr/>
          </p:nvSpPr>
          <p:spPr bwMode="auto">
            <a:xfrm>
              <a:off x="0" y="0"/>
              <a:ext cx="25" cy="937"/>
            </a:xfrm>
            <a:prstGeom prst="rect">
              <a:avLst/>
            </a:prstGeom>
            <a:solidFill>
              <a:srgbClr val="2F1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07" name="Rectangle 15"/>
            <p:cNvSpPr>
              <a:spLocks noChangeArrowheads="1"/>
            </p:cNvSpPr>
            <p:nvPr/>
          </p:nvSpPr>
          <p:spPr bwMode="auto">
            <a:xfrm>
              <a:off x="25" y="0"/>
              <a:ext cx="14" cy="937"/>
            </a:xfrm>
            <a:prstGeom prst="rect">
              <a:avLst/>
            </a:prstGeom>
            <a:solidFill>
              <a:srgbClr val="301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08" name="Rectangle 16"/>
            <p:cNvSpPr>
              <a:spLocks noChangeArrowheads="1"/>
            </p:cNvSpPr>
            <p:nvPr/>
          </p:nvSpPr>
          <p:spPr bwMode="auto">
            <a:xfrm>
              <a:off x="39" y="0"/>
              <a:ext cx="27" cy="937"/>
            </a:xfrm>
            <a:prstGeom prst="rect">
              <a:avLst/>
            </a:prstGeom>
            <a:solidFill>
              <a:srgbClr val="321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09" name="Rectangle 17"/>
            <p:cNvSpPr>
              <a:spLocks noChangeArrowheads="1"/>
            </p:cNvSpPr>
            <p:nvPr/>
          </p:nvSpPr>
          <p:spPr bwMode="auto">
            <a:xfrm>
              <a:off x="66" y="0"/>
              <a:ext cx="11" cy="937"/>
            </a:xfrm>
            <a:prstGeom prst="rect">
              <a:avLst/>
            </a:prstGeom>
            <a:solidFill>
              <a:srgbClr val="341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10" name="Rectangle 18"/>
            <p:cNvSpPr>
              <a:spLocks noChangeArrowheads="1"/>
            </p:cNvSpPr>
            <p:nvPr/>
          </p:nvSpPr>
          <p:spPr bwMode="auto">
            <a:xfrm>
              <a:off x="77" y="0"/>
              <a:ext cx="19" cy="937"/>
            </a:xfrm>
            <a:prstGeom prst="rect">
              <a:avLst/>
            </a:prstGeom>
            <a:solidFill>
              <a:srgbClr val="361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11" name="Rectangle 19"/>
            <p:cNvSpPr>
              <a:spLocks noChangeArrowheads="1"/>
            </p:cNvSpPr>
            <p:nvPr/>
          </p:nvSpPr>
          <p:spPr bwMode="auto">
            <a:xfrm>
              <a:off x="96" y="0"/>
              <a:ext cx="15" cy="937"/>
            </a:xfrm>
            <a:prstGeom prst="rect">
              <a:avLst/>
            </a:prstGeom>
            <a:solidFill>
              <a:srgbClr val="381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12" name="Rectangle 20"/>
            <p:cNvSpPr>
              <a:spLocks noChangeArrowheads="1"/>
            </p:cNvSpPr>
            <p:nvPr/>
          </p:nvSpPr>
          <p:spPr bwMode="auto">
            <a:xfrm>
              <a:off x="111" y="0"/>
              <a:ext cx="9" cy="937"/>
            </a:xfrm>
            <a:prstGeom prst="rect">
              <a:avLst/>
            </a:prstGeom>
            <a:solidFill>
              <a:srgbClr val="3A1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13" name="Rectangle 21"/>
            <p:cNvSpPr>
              <a:spLocks noChangeArrowheads="1"/>
            </p:cNvSpPr>
            <p:nvPr/>
          </p:nvSpPr>
          <p:spPr bwMode="auto">
            <a:xfrm>
              <a:off x="120" y="0"/>
              <a:ext cx="14" cy="937"/>
            </a:xfrm>
            <a:prstGeom prst="rect">
              <a:avLst/>
            </a:prstGeom>
            <a:solidFill>
              <a:srgbClr val="3B1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14" name="Rectangle 22"/>
            <p:cNvSpPr>
              <a:spLocks noChangeArrowheads="1"/>
            </p:cNvSpPr>
            <p:nvPr/>
          </p:nvSpPr>
          <p:spPr bwMode="auto">
            <a:xfrm>
              <a:off x="134" y="0"/>
              <a:ext cx="11" cy="937"/>
            </a:xfrm>
            <a:prstGeom prst="rect">
              <a:avLst/>
            </a:prstGeom>
            <a:solidFill>
              <a:srgbClr val="3D1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15" name="Rectangle 23"/>
            <p:cNvSpPr>
              <a:spLocks noChangeArrowheads="1"/>
            </p:cNvSpPr>
            <p:nvPr/>
          </p:nvSpPr>
          <p:spPr bwMode="auto">
            <a:xfrm>
              <a:off x="145" y="0"/>
              <a:ext cx="8" cy="937"/>
            </a:xfrm>
            <a:prstGeom prst="rect">
              <a:avLst/>
            </a:prstGeom>
            <a:solidFill>
              <a:srgbClr val="3F1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16" name="Rectangle 24"/>
            <p:cNvSpPr>
              <a:spLocks noChangeArrowheads="1"/>
            </p:cNvSpPr>
            <p:nvPr/>
          </p:nvSpPr>
          <p:spPr bwMode="auto">
            <a:xfrm>
              <a:off x="153" y="0"/>
              <a:ext cx="15" cy="937"/>
            </a:xfrm>
            <a:prstGeom prst="rect">
              <a:avLst/>
            </a:prstGeom>
            <a:solidFill>
              <a:srgbClr val="412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17" name="Rectangle 25"/>
            <p:cNvSpPr>
              <a:spLocks noChangeArrowheads="1"/>
            </p:cNvSpPr>
            <p:nvPr/>
          </p:nvSpPr>
          <p:spPr bwMode="auto">
            <a:xfrm>
              <a:off x="168" y="0"/>
              <a:ext cx="7" cy="937"/>
            </a:xfrm>
            <a:prstGeom prst="rect">
              <a:avLst/>
            </a:prstGeom>
            <a:solidFill>
              <a:srgbClr val="43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18" name="Rectangle 26"/>
            <p:cNvSpPr>
              <a:spLocks noChangeArrowheads="1"/>
            </p:cNvSpPr>
            <p:nvPr/>
          </p:nvSpPr>
          <p:spPr bwMode="auto">
            <a:xfrm>
              <a:off x="175" y="0"/>
              <a:ext cx="11" cy="937"/>
            </a:xfrm>
            <a:prstGeom prst="rect">
              <a:avLst/>
            </a:prstGeom>
            <a:solidFill>
              <a:srgbClr val="45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19" name="Rectangle 27"/>
            <p:cNvSpPr>
              <a:spLocks noChangeArrowheads="1"/>
            </p:cNvSpPr>
            <p:nvPr/>
          </p:nvSpPr>
          <p:spPr bwMode="auto">
            <a:xfrm>
              <a:off x="186" y="0"/>
              <a:ext cx="12" cy="937"/>
            </a:xfrm>
            <a:prstGeom prst="rect">
              <a:avLst/>
            </a:prstGeom>
            <a:solidFill>
              <a:srgbClr val="472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20" name="Rectangle 28"/>
            <p:cNvSpPr>
              <a:spLocks noChangeArrowheads="1"/>
            </p:cNvSpPr>
            <p:nvPr/>
          </p:nvSpPr>
          <p:spPr bwMode="auto">
            <a:xfrm>
              <a:off x="198" y="0"/>
              <a:ext cx="11" cy="937"/>
            </a:xfrm>
            <a:prstGeom prst="rect">
              <a:avLst/>
            </a:prstGeom>
            <a:solidFill>
              <a:srgbClr val="492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21" name="Rectangle 29"/>
            <p:cNvSpPr>
              <a:spLocks noChangeArrowheads="1"/>
            </p:cNvSpPr>
            <p:nvPr/>
          </p:nvSpPr>
          <p:spPr bwMode="auto">
            <a:xfrm>
              <a:off x="209" y="0"/>
              <a:ext cx="11" cy="937"/>
            </a:xfrm>
            <a:prstGeom prst="rect">
              <a:avLst/>
            </a:prstGeom>
            <a:solidFill>
              <a:srgbClr val="4B2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22" name="Rectangle 30"/>
            <p:cNvSpPr>
              <a:spLocks noChangeArrowheads="1"/>
            </p:cNvSpPr>
            <p:nvPr/>
          </p:nvSpPr>
          <p:spPr bwMode="auto">
            <a:xfrm>
              <a:off x="220" y="0"/>
              <a:ext cx="11" cy="937"/>
            </a:xfrm>
            <a:prstGeom prst="rect">
              <a:avLst/>
            </a:prstGeom>
            <a:solidFill>
              <a:srgbClr val="4D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23" name="Rectangle 31"/>
            <p:cNvSpPr>
              <a:spLocks noChangeArrowheads="1"/>
            </p:cNvSpPr>
            <p:nvPr/>
          </p:nvSpPr>
          <p:spPr bwMode="auto">
            <a:xfrm>
              <a:off x="231" y="0"/>
              <a:ext cx="8" cy="937"/>
            </a:xfrm>
            <a:prstGeom prst="rect">
              <a:avLst/>
            </a:prstGeom>
            <a:solidFill>
              <a:srgbClr val="4F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24" name="Rectangle 32"/>
            <p:cNvSpPr>
              <a:spLocks noChangeArrowheads="1"/>
            </p:cNvSpPr>
            <p:nvPr/>
          </p:nvSpPr>
          <p:spPr bwMode="auto">
            <a:xfrm>
              <a:off x="239" y="0"/>
              <a:ext cx="15" cy="937"/>
            </a:xfrm>
            <a:prstGeom prst="rect">
              <a:avLst/>
            </a:prstGeom>
            <a:solidFill>
              <a:srgbClr val="51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25" name="Rectangle 33"/>
            <p:cNvSpPr>
              <a:spLocks noChangeArrowheads="1"/>
            </p:cNvSpPr>
            <p:nvPr/>
          </p:nvSpPr>
          <p:spPr bwMode="auto">
            <a:xfrm>
              <a:off x="254" y="0"/>
              <a:ext cx="11" cy="937"/>
            </a:xfrm>
            <a:prstGeom prst="rect">
              <a:avLst/>
            </a:prstGeom>
            <a:solidFill>
              <a:srgbClr val="532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26" name="Rectangle 34"/>
            <p:cNvSpPr>
              <a:spLocks noChangeArrowheads="1"/>
            </p:cNvSpPr>
            <p:nvPr/>
          </p:nvSpPr>
          <p:spPr bwMode="auto">
            <a:xfrm>
              <a:off x="265" y="0"/>
              <a:ext cx="11" cy="937"/>
            </a:xfrm>
            <a:prstGeom prst="rect">
              <a:avLst/>
            </a:prstGeom>
            <a:solidFill>
              <a:srgbClr val="55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27" name="Rectangle 35"/>
            <p:cNvSpPr>
              <a:spLocks noChangeArrowheads="1"/>
            </p:cNvSpPr>
            <p:nvPr/>
          </p:nvSpPr>
          <p:spPr bwMode="auto">
            <a:xfrm>
              <a:off x="276" y="0"/>
              <a:ext cx="15" cy="937"/>
            </a:xfrm>
            <a:prstGeom prst="rect">
              <a:avLst/>
            </a:prstGeom>
            <a:solidFill>
              <a:srgbClr val="572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28" name="Rectangle 36"/>
            <p:cNvSpPr>
              <a:spLocks noChangeArrowheads="1"/>
            </p:cNvSpPr>
            <p:nvPr/>
          </p:nvSpPr>
          <p:spPr bwMode="auto">
            <a:xfrm>
              <a:off x="291" y="0"/>
              <a:ext cx="15" cy="937"/>
            </a:xfrm>
            <a:prstGeom prst="rect">
              <a:avLst/>
            </a:prstGeom>
            <a:solidFill>
              <a:srgbClr val="592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29" name="Rectangle 37"/>
            <p:cNvSpPr>
              <a:spLocks noChangeArrowheads="1"/>
            </p:cNvSpPr>
            <p:nvPr/>
          </p:nvSpPr>
          <p:spPr bwMode="auto">
            <a:xfrm>
              <a:off x="306" y="0"/>
              <a:ext cx="15" cy="937"/>
            </a:xfrm>
            <a:prstGeom prst="rect">
              <a:avLst/>
            </a:prstGeom>
            <a:solidFill>
              <a:srgbClr val="5B2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30" name="Rectangle 38"/>
            <p:cNvSpPr>
              <a:spLocks noChangeArrowheads="1"/>
            </p:cNvSpPr>
            <p:nvPr/>
          </p:nvSpPr>
          <p:spPr bwMode="auto">
            <a:xfrm>
              <a:off x="321" y="0"/>
              <a:ext cx="19" cy="937"/>
            </a:xfrm>
            <a:prstGeom prst="rect">
              <a:avLst/>
            </a:prstGeom>
            <a:solidFill>
              <a:srgbClr val="5D2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31" name="Rectangle 39"/>
            <p:cNvSpPr>
              <a:spLocks noChangeArrowheads="1"/>
            </p:cNvSpPr>
            <p:nvPr/>
          </p:nvSpPr>
          <p:spPr bwMode="auto">
            <a:xfrm>
              <a:off x="340" y="0"/>
              <a:ext cx="23" cy="937"/>
            </a:xfrm>
            <a:prstGeom prst="rect">
              <a:avLst/>
            </a:prstGeom>
            <a:solidFill>
              <a:srgbClr val="5F2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32" name="Rectangle 40"/>
            <p:cNvSpPr>
              <a:spLocks noChangeArrowheads="1"/>
            </p:cNvSpPr>
            <p:nvPr/>
          </p:nvSpPr>
          <p:spPr bwMode="auto">
            <a:xfrm>
              <a:off x="363" y="0"/>
              <a:ext cx="26" cy="937"/>
            </a:xfrm>
            <a:prstGeom prst="rect">
              <a:avLst/>
            </a:prstGeom>
            <a:solidFill>
              <a:srgbClr val="61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33" name="Rectangle 41"/>
            <p:cNvSpPr>
              <a:spLocks noChangeArrowheads="1"/>
            </p:cNvSpPr>
            <p:nvPr/>
          </p:nvSpPr>
          <p:spPr bwMode="auto">
            <a:xfrm>
              <a:off x="389" y="0"/>
              <a:ext cx="34" cy="937"/>
            </a:xfrm>
            <a:prstGeom prst="rect">
              <a:avLst/>
            </a:prstGeom>
            <a:solidFill>
              <a:srgbClr val="633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34" name="Rectangle 42"/>
            <p:cNvSpPr>
              <a:spLocks noChangeArrowheads="1"/>
            </p:cNvSpPr>
            <p:nvPr/>
          </p:nvSpPr>
          <p:spPr bwMode="auto">
            <a:xfrm>
              <a:off x="423" y="0"/>
              <a:ext cx="132" cy="937"/>
            </a:xfrm>
            <a:prstGeom prst="rect">
              <a:avLst/>
            </a:prstGeom>
            <a:solidFill>
              <a:srgbClr val="653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35" name="Rectangle 43"/>
            <p:cNvSpPr>
              <a:spLocks noChangeArrowheads="1"/>
            </p:cNvSpPr>
            <p:nvPr/>
          </p:nvSpPr>
          <p:spPr bwMode="auto">
            <a:xfrm>
              <a:off x="555" y="0"/>
              <a:ext cx="33" cy="937"/>
            </a:xfrm>
            <a:prstGeom prst="rect">
              <a:avLst/>
            </a:prstGeom>
            <a:solidFill>
              <a:srgbClr val="633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36" name="Rectangle 44"/>
            <p:cNvSpPr>
              <a:spLocks noChangeArrowheads="1"/>
            </p:cNvSpPr>
            <p:nvPr/>
          </p:nvSpPr>
          <p:spPr bwMode="auto">
            <a:xfrm>
              <a:off x="588" y="0"/>
              <a:ext cx="27" cy="937"/>
            </a:xfrm>
            <a:prstGeom prst="rect">
              <a:avLst/>
            </a:prstGeom>
            <a:solidFill>
              <a:srgbClr val="613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37" name="Rectangle 45"/>
            <p:cNvSpPr>
              <a:spLocks noChangeArrowheads="1"/>
            </p:cNvSpPr>
            <p:nvPr/>
          </p:nvSpPr>
          <p:spPr bwMode="auto">
            <a:xfrm>
              <a:off x="615" y="0"/>
              <a:ext cx="15" cy="937"/>
            </a:xfrm>
            <a:prstGeom prst="rect">
              <a:avLst/>
            </a:prstGeom>
            <a:solidFill>
              <a:srgbClr val="5F2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38" name="Rectangle 46"/>
            <p:cNvSpPr>
              <a:spLocks noChangeArrowheads="1"/>
            </p:cNvSpPr>
            <p:nvPr/>
          </p:nvSpPr>
          <p:spPr bwMode="auto">
            <a:xfrm>
              <a:off x="630" y="0"/>
              <a:ext cx="18" cy="937"/>
            </a:xfrm>
            <a:prstGeom prst="rect">
              <a:avLst/>
            </a:prstGeom>
            <a:solidFill>
              <a:srgbClr val="5D2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39" name="Rectangle 47"/>
            <p:cNvSpPr>
              <a:spLocks noChangeArrowheads="1"/>
            </p:cNvSpPr>
            <p:nvPr/>
          </p:nvSpPr>
          <p:spPr bwMode="auto">
            <a:xfrm>
              <a:off x="648" y="0"/>
              <a:ext cx="15" cy="937"/>
            </a:xfrm>
            <a:prstGeom prst="rect">
              <a:avLst/>
            </a:prstGeom>
            <a:solidFill>
              <a:srgbClr val="5B2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40" name="Rectangle 48"/>
            <p:cNvSpPr>
              <a:spLocks noChangeArrowheads="1"/>
            </p:cNvSpPr>
            <p:nvPr/>
          </p:nvSpPr>
          <p:spPr bwMode="auto">
            <a:xfrm>
              <a:off x="663" y="0"/>
              <a:ext cx="15" cy="937"/>
            </a:xfrm>
            <a:prstGeom prst="rect">
              <a:avLst/>
            </a:prstGeom>
            <a:solidFill>
              <a:srgbClr val="592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41" name="Rectangle 49"/>
            <p:cNvSpPr>
              <a:spLocks noChangeArrowheads="1"/>
            </p:cNvSpPr>
            <p:nvPr/>
          </p:nvSpPr>
          <p:spPr bwMode="auto">
            <a:xfrm>
              <a:off x="678" y="0"/>
              <a:ext cx="12" cy="937"/>
            </a:xfrm>
            <a:prstGeom prst="rect">
              <a:avLst/>
            </a:prstGeom>
            <a:solidFill>
              <a:srgbClr val="572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42" name="Rectangle 50"/>
            <p:cNvSpPr>
              <a:spLocks noChangeArrowheads="1"/>
            </p:cNvSpPr>
            <p:nvPr/>
          </p:nvSpPr>
          <p:spPr bwMode="auto">
            <a:xfrm>
              <a:off x="690" y="0"/>
              <a:ext cx="15" cy="937"/>
            </a:xfrm>
            <a:prstGeom prst="rect">
              <a:avLst/>
            </a:prstGeom>
            <a:solidFill>
              <a:srgbClr val="55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43" name="Rectangle 51"/>
            <p:cNvSpPr>
              <a:spLocks noChangeArrowheads="1"/>
            </p:cNvSpPr>
            <p:nvPr/>
          </p:nvSpPr>
          <p:spPr bwMode="auto">
            <a:xfrm>
              <a:off x="705" y="0"/>
              <a:ext cx="7" cy="937"/>
            </a:xfrm>
            <a:prstGeom prst="rect">
              <a:avLst/>
            </a:prstGeom>
            <a:solidFill>
              <a:srgbClr val="532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44" name="Rectangle 52"/>
            <p:cNvSpPr>
              <a:spLocks noChangeArrowheads="1"/>
            </p:cNvSpPr>
            <p:nvPr/>
          </p:nvSpPr>
          <p:spPr bwMode="auto">
            <a:xfrm>
              <a:off x="712" y="0"/>
              <a:ext cx="15" cy="937"/>
            </a:xfrm>
            <a:prstGeom prst="rect">
              <a:avLst/>
            </a:prstGeom>
            <a:solidFill>
              <a:srgbClr val="512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45" name="Rectangle 53"/>
            <p:cNvSpPr>
              <a:spLocks noChangeArrowheads="1"/>
            </p:cNvSpPr>
            <p:nvPr/>
          </p:nvSpPr>
          <p:spPr bwMode="auto">
            <a:xfrm>
              <a:off x="727" y="0"/>
              <a:ext cx="11" cy="937"/>
            </a:xfrm>
            <a:prstGeom prst="rect">
              <a:avLst/>
            </a:prstGeom>
            <a:solidFill>
              <a:srgbClr val="4F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46" name="Rectangle 54"/>
            <p:cNvSpPr>
              <a:spLocks noChangeArrowheads="1"/>
            </p:cNvSpPr>
            <p:nvPr/>
          </p:nvSpPr>
          <p:spPr bwMode="auto">
            <a:xfrm>
              <a:off x="738" y="0"/>
              <a:ext cx="6" cy="937"/>
            </a:xfrm>
            <a:prstGeom prst="rect">
              <a:avLst/>
            </a:prstGeom>
            <a:solidFill>
              <a:srgbClr val="4D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47" name="Rectangle 55"/>
            <p:cNvSpPr>
              <a:spLocks noChangeArrowheads="1"/>
            </p:cNvSpPr>
            <p:nvPr/>
          </p:nvSpPr>
          <p:spPr bwMode="auto">
            <a:xfrm>
              <a:off x="744" y="0"/>
              <a:ext cx="9" cy="937"/>
            </a:xfrm>
            <a:prstGeom prst="rect">
              <a:avLst/>
            </a:prstGeom>
            <a:solidFill>
              <a:srgbClr val="4C2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48" name="Rectangle 56"/>
            <p:cNvSpPr>
              <a:spLocks noChangeArrowheads="1"/>
            </p:cNvSpPr>
            <p:nvPr/>
          </p:nvSpPr>
          <p:spPr bwMode="auto">
            <a:xfrm>
              <a:off x="753" y="0"/>
              <a:ext cx="12" cy="937"/>
            </a:xfrm>
            <a:prstGeom prst="rect">
              <a:avLst/>
            </a:prstGeom>
            <a:solidFill>
              <a:srgbClr val="4A2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49" name="Rectangle 57"/>
            <p:cNvSpPr>
              <a:spLocks noChangeArrowheads="1"/>
            </p:cNvSpPr>
            <p:nvPr/>
          </p:nvSpPr>
          <p:spPr bwMode="auto">
            <a:xfrm>
              <a:off x="765" y="0"/>
              <a:ext cx="11" cy="937"/>
            </a:xfrm>
            <a:prstGeom prst="rect">
              <a:avLst/>
            </a:prstGeom>
            <a:solidFill>
              <a:srgbClr val="482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50" name="Rectangle 58"/>
            <p:cNvSpPr>
              <a:spLocks noChangeArrowheads="1"/>
            </p:cNvSpPr>
            <p:nvPr/>
          </p:nvSpPr>
          <p:spPr bwMode="auto">
            <a:xfrm>
              <a:off x="776" y="0"/>
              <a:ext cx="11" cy="937"/>
            </a:xfrm>
            <a:prstGeom prst="rect">
              <a:avLst/>
            </a:prstGeom>
            <a:solidFill>
              <a:srgbClr val="462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51" name="Rectangle 59"/>
            <p:cNvSpPr>
              <a:spLocks noChangeArrowheads="1"/>
            </p:cNvSpPr>
            <p:nvPr/>
          </p:nvSpPr>
          <p:spPr bwMode="auto">
            <a:xfrm>
              <a:off x="787" y="0"/>
              <a:ext cx="8" cy="937"/>
            </a:xfrm>
            <a:prstGeom prst="rect">
              <a:avLst/>
            </a:prstGeom>
            <a:solidFill>
              <a:srgbClr val="44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52" name="Rectangle 60"/>
            <p:cNvSpPr>
              <a:spLocks noChangeArrowheads="1"/>
            </p:cNvSpPr>
            <p:nvPr/>
          </p:nvSpPr>
          <p:spPr bwMode="auto">
            <a:xfrm>
              <a:off x="795" y="0"/>
              <a:ext cx="15" cy="937"/>
            </a:xfrm>
            <a:prstGeom prst="rect">
              <a:avLst/>
            </a:prstGeom>
            <a:solidFill>
              <a:srgbClr val="422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53" name="Rectangle 61"/>
            <p:cNvSpPr>
              <a:spLocks noChangeArrowheads="1"/>
            </p:cNvSpPr>
            <p:nvPr/>
          </p:nvSpPr>
          <p:spPr bwMode="auto">
            <a:xfrm>
              <a:off x="810" y="0"/>
              <a:ext cx="8" cy="937"/>
            </a:xfrm>
            <a:prstGeom prst="rect">
              <a:avLst/>
            </a:prstGeom>
            <a:solidFill>
              <a:srgbClr val="401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54" name="Rectangle 62"/>
            <p:cNvSpPr>
              <a:spLocks noChangeArrowheads="1"/>
            </p:cNvSpPr>
            <p:nvPr/>
          </p:nvSpPr>
          <p:spPr bwMode="auto">
            <a:xfrm>
              <a:off x="818" y="0"/>
              <a:ext cx="11" cy="937"/>
            </a:xfrm>
            <a:prstGeom prst="rect">
              <a:avLst/>
            </a:prstGeom>
            <a:solidFill>
              <a:srgbClr val="3E1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55" name="Rectangle 63"/>
            <p:cNvSpPr>
              <a:spLocks noChangeArrowheads="1"/>
            </p:cNvSpPr>
            <p:nvPr/>
          </p:nvSpPr>
          <p:spPr bwMode="auto">
            <a:xfrm>
              <a:off x="829" y="0"/>
              <a:ext cx="15" cy="937"/>
            </a:xfrm>
            <a:prstGeom prst="rect">
              <a:avLst/>
            </a:prstGeom>
            <a:solidFill>
              <a:srgbClr val="3C1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56" name="Rectangle 64"/>
            <p:cNvSpPr>
              <a:spLocks noChangeArrowheads="1"/>
            </p:cNvSpPr>
            <p:nvPr/>
          </p:nvSpPr>
          <p:spPr bwMode="auto">
            <a:xfrm>
              <a:off x="844" y="0"/>
              <a:ext cx="11" cy="937"/>
            </a:xfrm>
            <a:prstGeom prst="rect">
              <a:avLst/>
            </a:prstGeom>
            <a:solidFill>
              <a:srgbClr val="3A1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57" name="Rectangle 65"/>
            <p:cNvSpPr>
              <a:spLocks noChangeArrowheads="1"/>
            </p:cNvSpPr>
            <p:nvPr/>
          </p:nvSpPr>
          <p:spPr bwMode="auto">
            <a:xfrm>
              <a:off x="855" y="0"/>
              <a:ext cx="12" cy="937"/>
            </a:xfrm>
            <a:prstGeom prst="rect">
              <a:avLst/>
            </a:prstGeom>
            <a:solidFill>
              <a:srgbClr val="381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58" name="Rectangle 66"/>
            <p:cNvSpPr>
              <a:spLocks noChangeArrowheads="1"/>
            </p:cNvSpPr>
            <p:nvPr/>
          </p:nvSpPr>
          <p:spPr bwMode="auto">
            <a:xfrm>
              <a:off x="867" y="0"/>
              <a:ext cx="18" cy="937"/>
            </a:xfrm>
            <a:prstGeom prst="rect">
              <a:avLst/>
            </a:prstGeom>
            <a:solidFill>
              <a:srgbClr val="371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59" name="Rectangle 67"/>
            <p:cNvSpPr>
              <a:spLocks noChangeArrowheads="1"/>
            </p:cNvSpPr>
            <p:nvPr/>
          </p:nvSpPr>
          <p:spPr bwMode="auto">
            <a:xfrm>
              <a:off x="885" y="0"/>
              <a:ext cx="12" cy="937"/>
            </a:xfrm>
            <a:prstGeom prst="rect">
              <a:avLst/>
            </a:prstGeom>
            <a:solidFill>
              <a:srgbClr val="351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60" name="Rectangle 68"/>
            <p:cNvSpPr>
              <a:spLocks noChangeArrowheads="1"/>
            </p:cNvSpPr>
            <p:nvPr/>
          </p:nvSpPr>
          <p:spPr bwMode="auto">
            <a:xfrm>
              <a:off x="897" y="0"/>
              <a:ext cx="26" cy="937"/>
            </a:xfrm>
            <a:prstGeom prst="rect">
              <a:avLst/>
            </a:prstGeom>
            <a:solidFill>
              <a:srgbClr val="331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61" name="Rectangle 69"/>
            <p:cNvSpPr>
              <a:spLocks noChangeArrowheads="1"/>
            </p:cNvSpPr>
            <p:nvPr/>
          </p:nvSpPr>
          <p:spPr bwMode="auto">
            <a:xfrm>
              <a:off x="923" y="0"/>
              <a:ext cx="16" cy="937"/>
            </a:xfrm>
            <a:prstGeom prst="rect">
              <a:avLst/>
            </a:prstGeom>
            <a:solidFill>
              <a:srgbClr val="311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62" name="Rectangle 70"/>
            <p:cNvSpPr>
              <a:spLocks noChangeArrowheads="1"/>
            </p:cNvSpPr>
            <p:nvPr/>
          </p:nvSpPr>
          <p:spPr bwMode="auto">
            <a:xfrm>
              <a:off x="939" y="0"/>
              <a:ext cx="23" cy="937"/>
            </a:xfrm>
            <a:prstGeom prst="rect">
              <a:avLst/>
            </a:prstGeom>
            <a:solidFill>
              <a:srgbClr val="2F1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63" name="Rectangle 71"/>
            <p:cNvSpPr>
              <a:spLocks noChangeArrowheads="1"/>
            </p:cNvSpPr>
            <p:nvPr/>
          </p:nvSpPr>
          <p:spPr bwMode="auto">
            <a:xfrm>
              <a:off x="0" y="0"/>
              <a:ext cx="962" cy="938"/>
            </a:xfrm>
            <a:prstGeom prst="rect">
              <a:avLst/>
            </a:prstGeom>
            <a:noFill/>
            <a:ln w="4286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grpSp>
      <p:sp>
        <p:nvSpPr>
          <p:cNvPr id="130061" name="Oval 108"/>
          <p:cNvSpPr>
            <a:spLocks noChangeArrowheads="1"/>
          </p:cNvSpPr>
          <p:nvPr/>
        </p:nvSpPr>
        <p:spPr bwMode="auto">
          <a:xfrm>
            <a:off x="1024996" y="2703513"/>
            <a:ext cx="1307042" cy="944562"/>
          </a:xfrm>
          <a:prstGeom prst="ellipse">
            <a:avLst/>
          </a:prstGeom>
          <a:gradFill rotWithShape="1">
            <a:gsLst>
              <a:gs pos="0">
                <a:srgbClr val="006600"/>
              </a:gs>
              <a:gs pos="100000">
                <a:srgbClr val="003300"/>
              </a:gs>
            </a:gsLst>
            <a:lin ang="5400000" scaled="1"/>
          </a:gradFill>
          <a:ln w="31750" cap="rnd">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062" name="Oval 179"/>
          <p:cNvSpPr>
            <a:spLocks noChangeArrowheads="1"/>
          </p:cNvSpPr>
          <p:nvPr/>
        </p:nvSpPr>
        <p:spPr bwMode="auto">
          <a:xfrm>
            <a:off x="675879" y="3249614"/>
            <a:ext cx="1307042" cy="942975"/>
          </a:xfrm>
          <a:prstGeom prst="ellipse">
            <a:avLst/>
          </a:prstGeom>
          <a:gradFill rotWithShape="1">
            <a:gsLst>
              <a:gs pos="0">
                <a:srgbClr val="006600"/>
              </a:gs>
              <a:gs pos="100000">
                <a:srgbClr val="003300"/>
              </a:gs>
            </a:gsLst>
            <a:lin ang="5400000" scaled="1"/>
          </a:gradFill>
          <a:ln w="31750" cap="rnd">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063" name="Oval 216"/>
          <p:cNvSpPr>
            <a:spLocks noChangeArrowheads="1"/>
          </p:cNvSpPr>
          <p:nvPr/>
        </p:nvSpPr>
        <p:spPr bwMode="auto">
          <a:xfrm>
            <a:off x="982001" y="3894139"/>
            <a:ext cx="1394751" cy="744537"/>
          </a:xfrm>
          <a:prstGeom prst="ellipse">
            <a:avLst/>
          </a:prstGeom>
          <a:gradFill rotWithShape="1">
            <a:gsLst>
              <a:gs pos="0">
                <a:srgbClr val="006600"/>
              </a:gs>
              <a:gs pos="100000">
                <a:srgbClr val="003300"/>
              </a:gs>
            </a:gsLst>
            <a:lin ang="5400000" scaled="1"/>
          </a:gradFill>
          <a:ln w="31750" cap="rnd">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064" name="Oval 253"/>
          <p:cNvSpPr>
            <a:spLocks noChangeArrowheads="1"/>
          </p:cNvSpPr>
          <p:nvPr/>
        </p:nvSpPr>
        <p:spPr bwMode="auto">
          <a:xfrm>
            <a:off x="3289963" y="2754313"/>
            <a:ext cx="1482460" cy="742950"/>
          </a:xfrm>
          <a:prstGeom prst="ellipse">
            <a:avLst/>
          </a:prstGeom>
          <a:gradFill rotWithShape="1">
            <a:gsLst>
              <a:gs pos="0">
                <a:srgbClr val="006600"/>
              </a:gs>
              <a:gs pos="100000">
                <a:srgbClr val="FFFFFF"/>
              </a:gs>
            </a:gsLst>
            <a:lin ang="5400000" scaled="1"/>
          </a:gradFill>
          <a:ln w="31750" cap="rnd">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065" name="Oval 324"/>
          <p:cNvSpPr>
            <a:spLocks noChangeArrowheads="1"/>
          </p:cNvSpPr>
          <p:nvPr/>
        </p:nvSpPr>
        <p:spPr bwMode="auto">
          <a:xfrm>
            <a:off x="3594364" y="3249613"/>
            <a:ext cx="1307042" cy="793750"/>
          </a:xfrm>
          <a:prstGeom prst="ellipse">
            <a:avLst/>
          </a:prstGeom>
          <a:gradFill rotWithShape="1">
            <a:gsLst>
              <a:gs pos="0">
                <a:srgbClr val="006600"/>
              </a:gs>
              <a:gs pos="100000">
                <a:srgbClr val="003300"/>
              </a:gs>
            </a:gsLst>
            <a:lin ang="5400000" scaled="1"/>
          </a:gradFill>
          <a:ln w="31750" cap="rnd">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066" name="Oval 361"/>
          <p:cNvSpPr>
            <a:spLocks noChangeArrowheads="1"/>
          </p:cNvSpPr>
          <p:nvPr/>
        </p:nvSpPr>
        <p:spPr bwMode="auto">
          <a:xfrm>
            <a:off x="2985559" y="3646489"/>
            <a:ext cx="1305322" cy="942975"/>
          </a:xfrm>
          <a:prstGeom prst="ellipse">
            <a:avLst/>
          </a:prstGeom>
          <a:gradFill rotWithShape="1">
            <a:gsLst>
              <a:gs pos="0">
                <a:srgbClr val="006600"/>
              </a:gs>
              <a:gs pos="100000">
                <a:srgbClr val="003300"/>
              </a:gs>
            </a:gsLst>
            <a:lin ang="5400000" scaled="1"/>
          </a:gradFill>
          <a:ln w="31750" cap="rnd">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grpSp>
        <p:nvGrpSpPr>
          <p:cNvPr id="3" name="Group 77"/>
          <p:cNvGrpSpPr>
            <a:grpSpLocks/>
          </p:cNvGrpSpPr>
          <p:nvPr/>
        </p:nvGrpSpPr>
        <p:grpSpPr bwMode="auto">
          <a:xfrm>
            <a:off x="1749029" y="2560638"/>
            <a:ext cx="1566730" cy="944562"/>
            <a:chOff x="0" y="0"/>
            <a:chExt cx="911" cy="595"/>
          </a:xfrm>
        </p:grpSpPr>
        <p:sp>
          <p:nvSpPr>
            <p:cNvPr id="130504" name="Oval 363"/>
            <p:cNvSpPr>
              <a:spLocks noChangeArrowheads="1"/>
            </p:cNvSpPr>
            <p:nvPr/>
          </p:nvSpPr>
          <p:spPr bwMode="auto">
            <a:xfrm>
              <a:off x="0" y="0"/>
              <a:ext cx="911" cy="595"/>
            </a:xfrm>
            <a:prstGeom prst="ellipse">
              <a:avLst/>
            </a:prstGeom>
            <a:solidFill>
              <a:srgbClr val="008000"/>
            </a:solidFill>
            <a:ln w="0">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505" name="Oval 364"/>
            <p:cNvSpPr>
              <a:spLocks noChangeArrowheads="1"/>
            </p:cNvSpPr>
            <p:nvPr/>
          </p:nvSpPr>
          <p:spPr bwMode="auto">
            <a:xfrm>
              <a:off x="0" y="0"/>
              <a:ext cx="911" cy="595"/>
            </a:xfrm>
            <a:prstGeom prst="ellipse">
              <a:avLst/>
            </a:prstGeom>
            <a:noFill/>
            <a:ln w="317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grpSp>
      <p:sp>
        <p:nvSpPr>
          <p:cNvPr id="130068" name="Oval 366"/>
          <p:cNvSpPr>
            <a:spLocks noChangeArrowheads="1"/>
          </p:cNvSpPr>
          <p:nvPr/>
        </p:nvSpPr>
        <p:spPr bwMode="auto">
          <a:xfrm>
            <a:off x="1939925" y="2852739"/>
            <a:ext cx="1742150" cy="1785937"/>
          </a:xfrm>
          <a:prstGeom prst="ellipse">
            <a:avLst/>
          </a:prstGeom>
          <a:solidFill>
            <a:srgbClr val="008000"/>
          </a:solidFill>
          <a:ln w="0">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069" name="Line 392"/>
          <p:cNvSpPr>
            <a:spLocks noChangeShapeType="1"/>
          </p:cNvSpPr>
          <p:nvPr/>
        </p:nvSpPr>
        <p:spPr bwMode="auto">
          <a:xfrm flipH="1">
            <a:off x="44715" y="5629275"/>
            <a:ext cx="1895210" cy="249238"/>
          </a:xfrm>
          <a:prstGeom prst="line">
            <a:avLst/>
          </a:prstGeom>
          <a:noFill/>
          <a:ln w="42863">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0070" name="Line 393"/>
          <p:cNvSpPr>
            <a:spLocks noChangeShapeType="1"/>
          </p:cNvSpPr>
          <p:nvPr/>
        </p:nvSpPr>
        <p:spPr bwMode="auto">
          <a:xfrm flipH="1" flipV="1">
            <a:off x="3726789" y="5680075"/>
            <a:ext cx="1848776" cy="198438"/>
          </a:xfrm>
          <a:prstGeom prst="line">
            <a:avLst/>
          </a:prstGeom>
          <a:noFill/>
          <a:ln w="42863">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4" name="Group 83"/>
          <p:cNvGrpSpPr>
            <a:grpSpLocks/>
          </p:cNvGrpSpPr>
          <p:nvPr/>
        </p:nvGrpSpPr>
        <p:grpSpPr bwMode="auto">
          <a:xfrm>
            <a:off x="2213372" y="3346450"/>
            <a:ext cx="1312201" cy="2381250"/>
            <a:chOff x="0" y="0"/>
            <a:chExt cx="763" cy="1500"/>
          </a:xfrm>
        </p:grpSpPr>
        <p:sp>
          <p:nvSpPr>
            <p:cNvPr id="130501" name="Rectangle 394"/>
            <p:cNvSpPr>
              <a:spLocks noChangeArrowheads="1"/>
            </p:cNvSpPr>
            <p:nvPr/>
          </p:nvSpPr>
          <p:spPr bwMode="auto">
            <a:xfrm>
              <a:off x="0" y="0"/>
              <a:ext cx="763" cy="1500"/>
            </a:xfrm>
            <a:prstGeom prst="rect">
              <a:avLst/>
            </a:prstGeom>
            <a:solidFill>
              <a:srgbClr val="993300">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pic>
          <p:nvPicPr>
            <p:cNvPr id="130502" name="Picture 3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761" cy="1499"/>
            </a:xfrm>
            <a:prstGeom prst="rect">
              <a:avLst/>
            </a:prstGeom>
            <a:solidFill>
              <a:srgbClr val="993300">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0503" name="Rectangle 396"/>
            <p:cNvSpPr>
              <a:spLocks noChangeArrowheads="1"/>
            </p:cNvSpPr>
            <p:nvPr/>
          </p:nvSpPr>
          <p:spPr bwMode="auto">
            <a:xfrm>
              <a:off x="0" y="0"/>
              <a:ext cx="763" cy="1500"/>
            </a:xfrm>
            <a:prstGeom prst="rect">
              <a:avLst/>
            </a:prstGeom>
            <a:solidFill>
              <a:srgbClr val="993300">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grpSp>
      <p:sp>
        <p:nvSpPr>
          <p:cNvPr id="130072" name="Oval 402"/>
          <p:cNvSpPr>
            <a:spLocks noChangeArrowheads="1"/>
          </p:cNvSpPr>
          <p:nvPr/>
        </p:nvSpPr>
        <p:spPr bwMode="auto">
          <a:xfrm>
            <a:off x="1021556" y="3275013"/>
            <a:ext cx="1465263" cy="842962"/>
          </a:xfrm>
          <a:prstGeom prst="ellipse">
            <a:avLst/>
          </a:prstGeom>
          <a:solidFill>
            <a:srgbClr val="33CCCC">
              <a:alpha val="85097"/>
            </a:srgbClr>
          </a:solidFill>
          <a:ln w="4826" cap="rnd">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073" name="Rectangle 404"/>
          <p:cNvSpPr>
            <a:spLocks noChangeArrowheads="1"/>
          </p:cNvSpPr>
          <p:nvPr/>
        </p:nvSpPr>
        <p:spPr bwMode="auto">
          <a:xfrm>
            <a:off x="1083469" y="3533775"/>
            <a:ext cx="1237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r>
              <a:rPr lang="ja-JP" altLang="en-US" sz="2400" b="1">
                <a:solidFill>
                  <a:srgbClr val="000000"/>
                </a:solidFill>
                <a:latin typeface="ＭＳ Ｐゴシック" pitchFamily="50" charset="-128"/>
                <a:sym typeface="ＭＳ Ｐゴシック" pitchFamily="50" charset="-128"/>
              </a:rPr>
              <a:t>国際奉仕</a:t>
            </a:r>
            <a:endParaRPr lang="ja-JP" altLang="en-US" sz="2400">
              <a:solidFill>
                <a:srgbClr val="000000"/>
              </a:solidFill>
              <a:sym typeface="ＭＳ Ｐゴシック" pitchFamily="50" charset="-128"/>
            </a:endParaRPr>
          </a:p>
        </p:txBody>
      </p:sp>
      <p:sp>
        <p:nvSpPr>
          <p:cNvPr id="130074" name="Oval 408"/>
          <p:cNvSpPr>
            <a:spLocks noChangeArrowheads="1"/>
          </p:cNvSpPr>
          <p:nvPr/>
        </p:nvSpPr>
        <p:spPr bwMode="auto">
          <a:xfrm>
            <a:off x="3250406" y="3111501"/>
            <a:ext cx="1583929" cy="842963"/>
          </a:xfrm>
          <a:prstGeom prst="ellipse">
            <a:avLst/>
          </a:prstGeom>
          <a:solidFill>
            <a:srgbClr val="FFFF00">
              <a:alpha val="85097"/>
            </a:srgbClr>
          </a:solidFill>
          <a:ln w="4826" cap="rnd">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075" name="Rectangle 410"/>
          <p:cNvSpPr>
            <a:spLocks noChangeArrowheads="1"/>
          </p:cNvSpPr>
          <p:nvPr/>
        </p:nvSpPr>
        <p:spPr bwMode="auto">
          <a:xfrm>
            <a:off x="3360473" y="3302000"/>
            <a:ext cx="1237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r>
              <a:rPr lang="ja-JP" altLang="en-US" sz="2400" b="1">
                <a:solidFill>
                  <a:srgbClr val="000000"/>
                </a:solidFill>
                <a:latin typeface="ＭＳ Ｐゴシック" pitchFamily="50" charset="-128"/>
                <a:sym typeface="ＭＳ Ｐゴシック" pitchFamily="50" charset="-128"/>
              </a:rPr>
              <a:t>社会奉仕</a:t>
            </a:r>
            <a:endParaRPr lang="ja-JP" altLang="en-US" sz="2400">
              <a:solidFill>
                <a:srgbClr val="000000"/>
              </a:solidFill>
              <a:sym typeface="ＭＳ Ｐゴシック" pitchFamily="50" charset="-128"/>
            </a:endParaRPr>
          </a:p>
        </p:txBody>
      </p:sp>
      <p:sp>
        <p:nvSpPr>
          <p:cNvPr id="130076" name="Oval 414"/>
          <p:cNvSpPr>
            <a:spLocks noChangeArrowheads="1"/>
          </p:cNvSpPr>
          <p:nvPr/>
        </p:nvSpPr>
        <p:spPr bwMode="auto">
          <a:xfrm>
            <a:off x="1967442" y="2632075"/>
            <a:ext cx="1628643" cy="844550"/>
          </a:xfrm>
          <a:prstGeom prst="ellipse">
            <a:avLst/>
          </a:prstGeom>
          <a:solidFill>
            <a:srgbClr val="FF00FF">
              <a:alpha val="85097"/>
            </a:srgbClr>
          </a:solidFill>
          <a:ln w="4826" cap="rnd">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077" name="Rectangle 417"/>
          <p:cNvSpPr>
            <a:spLocks noChangeArrowheads="1"/>
          </p:cNvSpPr>
          <p:nvPr/>
        </p:nvSpPr>
        <p:spPr bwMode="auto">
          <a:xfrm>
            <a:off x="1970881" y="2870200"/>
            <a:ext cx="1506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r>
              <a:rPr lang="ja-JP" altLang="en-US" sz="1600" b="1">
                <a:solidFill>
                  <a:srgbClr val="FFFFFF"/>
                </a:solidFill>
                <a:latin typeface="ＭＳ Ｐゴシック" pitchFamily="50" charset="-128"/>
                <a:sym typeface="ＭＳ Ｐゴシック" pitchFamily="50" charset="-128"/>
              </a:rPr>
              <a:t>ロータリー</a:t>
            </a:r>
            <a:r>
              <a:rPr lang="ja-JP" altLang="en-US" sz="2400" b="1">
                <a:solidFill>
                  <a:srgbClr val="FFFFFF"/>
                </a:solidFill>
                <a:sym typeface="ＭＳ Ｐゴシック" pitchFamily="50" charset="-128"/>
              </a:rPr>
              <a:t>財団</a:t>
            </a:r>
            <a:endParaRPr lang="ja-JP" altLang="en-US" sz="2400">
              <a:solidFill>
                <a:srgbClr val="000000"/>
              </a:solidFill>
            </a:endParaRPr>
          </a:p>
        </p:txBody>
      </p:sp>
      <p:grpSp>
        <p:nvGrpSpPr>
          <p:cNvPr id="5" name="Group 94"/>
          <p:cNvGrpSpPr>
            <a:grpSpLocks/>
          </p:cNvGrpSpPr>
          <p:nvPr/>
        </p:nvGrpSpPr>
        <p:grpSpPr bwMode="auto">
          <a:xfrm>
            <a:off x="2201333" y="3795713"/>
            <a:ext cx="502179" cy="1585912"/>
            <a:chOff x="0" y="0"/>
            <a:chExt cx="203" cy="999"/>
          </a:xfrm>
        </p:grpSpPr>
        <p:sp>
          <p:nvSpPr>
            <p:cNvPr id="130499" name="Freeform 420"/>
            <p:cNvSpPr>
              <a:spLocks noChangeArrowheads="1"/>
            </p:cNvSpPr>
            <p:nvPr/>
          </p:nvSpPr>
          <p:spPr bwMode="auto">
            <a:xfrm>
              <a:off x="0" y="0"/>
              <a:ext cx="203" cy="999"/>
            </a:xfrm>
            <a:custGeom>
              <a:avLst/>
              <a:gdLst>
                <a:gd name="T0" fmla="*/ 0 w 203"/>
                <a:gd name="T1" fmla="*/ 177 h 999"/>
                <a:gd name="T2" fmla="*/ 46 w 203"/>
                <a:gd name="T3" fmla="*/ 177 h 999"/>
                <a:gd name="T4" fmla="*/ 46 w 203"/>
                <a:gd name="T5" fmla="*/ 999 h 999"/>
                <a:gd name="T6" fmla="*/ 157 w 203"/>
                <a:gd name="T7" fmla="*/ 999 h 999"/>
                <a:gd name="T8" fmla="*/ 157 w 203"/>
                <a:gd name="T9" fmla="*/ 177 h 999"/>
                <a:gd name="T10" fmla="*/ 203 w 203"/>
                <a:gd name="T11" fmla="*/ 177 h 999"/>
                <a:gd name="T12" fmla="*/ 101 w 203"/>
                <a:gd name="T13" fmla="*/ 0 h 999"/>
                <a:gd name="T14" fmla="*/ 0 w 203"/>
                <a:gd name="T15" fmla="*/ 177 h 999"/>
                <a:gd name="T16" fmla="*/ 0 60000 65536"/>
                <a:gd name="T17" fmla="*/ 0 60000 65536"/>
                <a:gd name="T18" fmla="*/ 0 60000 65536"/>
                <a:gd name="T19" fmla="*/ 0 60000 65536"/>
                <a:gd name="T20" fmla="*/ 0 60000 65536"/>
                <a:gd name="T21" fmla="*/ 0 60000 65536"/>
                <a:gd name="T22" fmla="*/ 0 60000 65536"/>
                <a:gd name="T23" fmla="*/ 0 60000 65536"/>
                <a:gd name="T24" fmla="*/ 0 w 203"/>
                <a:gd name="T25" fmla="*/ 0 h 999"/>
                <a:gd name="T26" fmla="*/ 203 w 203"/>
                <a:gd name="T27" fmla="*/ 999 h 9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3" h="999">
                  <a:moveTo>
                    <a:pt x="0" y="177"/>
                  </a:moveTo>
                  <a:lnTo>
                    <a:pt x="46" y="177"/>
                  </a:lnTo>
                  <a:lnTo>
                    <a:pt x="46" y="999"/>
                  </a:lnTo>
                  <a:lnTo>
                    <a:pt x="157" y="999"/>
                  </a:lnTo>
                  <a:lnTo>
                    <a:pt x="157" y="177"/>
                  </a:lnTo>
                  <a:lnTo>
                    <a:pt x="203" y="177"/>
                  </a:lnTo>
                  <a:lnTo>
                    <a:pt x="101" y="0"/>
                  </a:lnTo>
                  <a:lnTo>
                    <a:pt x="0" y="177"/>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500" name="Freeform 421"/>
            <p:cNvSpPr>
              <a:spLocks noChangeArrowheads="1"/>
            </p:cNvSpPr>
            <p:nvPr/>
          </p:nvSpPr>
          <p:spPr bwMode="auto">
            <a:xfrm>
              <a:off x="0" y="0"/>
              <a:ext cx="203" cy="999"/>
            </a:xfrm>
            <a:custGeom>
              <a:avLst/>
              <a:gdLst>
                <a:gd name="T0" fmla="*/ 0 w 203"/>
                <a:gd name="T1" fmla="*/ 177 h 999"/>
                <a:gd name="T2" fmla="*/ 46 w 203"/>
                <a:gd name="T3" fmla="*/ 177 h 999"/>
                <a:gd name="T4" fmla="*/ 46 w 203"/>
                <a:gd name="T5" fmla="*/ 999 h 999"/>
                <a:gd name="T6" fmla="*/ 157 w 203"/>
                <a:gd name="T7" fmla="*/ 999 h 999"/>
                <a:gd name="T8" fmla="*/ 157 w 203"/>
                <a:gd name="T9" fmla="*/ 177 h 999"/>
                <a:gd name="T10" fmla="*/ 203 w 203"/>
                <a:gd name="T11" fmla="*/ 177 h 999"/>
                <a:gd name="T12" fmla="*/ 101 w 203"/>
                <a:gd name="T13" fmla="*/ 0 h 999"/>
                <a:gd name="T14" fmla="*/ 0 w 203"/>
                <a:gd name="T15" fmla="*/ 177 h 999"/>
                <a:gd name="T16" fmla="*/ 0 60000 65536"/>
                <a:gd name="T17" fmla="*/ 0 60000 65536"/>
                <a:gd name="T18" fmla="*/ 0 60000 65536"/>
                <a:gd name="T19" fmla="*/ 0 60000 65536"/>
                <a:gd name="T20" fmla="*/ 0 60000 65536"/>
                <a:gd name="T21" fmla="*/ 0 60000 65536"/>
                <a:gd name="T22" fmla="*/ 0 60000 65536"/>
                <a:gd name="T23" fmla="*/ 0 60000 65536"/>
                <a:gd name="T24" fmla="*/ 0 w 203"/>
                <a:gd name="T25" fmla="*/ 0 h 999"/>
                <a:gd name="T26" fmla="*/ 203 w 203"/>
                <a:gd name="T27" fmla="*/ 999 h 9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3" h="999">
                  <a:moveTo>
                    <a:pt x="0" y="177"/>
                  </a:moveTo>
                  <a:lnTo>
                    <a:pt x="46" y="177"/>
                  </a:lnTo>
                  <a:lnTo>
                    <a:pt x="46" y="999"/>
                  </a:lnTo>
                  <a:lnTo>
                    <a:pt x="157" y="999"/>
                  </a:lnTo>
                  <a:lnTo>
                    <a:pt x="157" y="177"/>
                  </a:lnTo>
                  <a:lnTo>
                    <a:pt x="203" y="177"/>
                  </a:lnTo>
                  <a:lnTo>
                    <a:pt x="101" y="0"/>
                  </a:lnTo>
                  <a:lnTo>
                    <a:pt x="0" y="177"/>
                  </a:lnTo>
                  <a:close/>
                </a:path>
              </a:pathLst>
            </a:custGeom>
            <a:noFill/>
            <a:ln w="4763" cap="rnd"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30079" name="Rectangle 423"/>
          <p:cNvSpPr>
            <a:spLocks noChangeArrowheads="1"/>
          </p:cNvSpPr>
          <p:nvPr/>
        </p:nvSpPr>
        <p:spPr bwMode="auto">
          <a:xfrm>
            <a:off x="2356115" y="4253632"/>
            <a:ext cx="216694"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r>
              <a:rPr lang="ja-JP" altLang="en-US" sz="1300" b="1" dirty="0">
                <a:solidFill>
                  <a:srgbClr val="000000"/>
                </a:solidFill>
                <a:latin typeface="ＭＳ Ｐゴシック" pitchFamily="50" charset="-128"/>
                <a:sym typeface="ＭＳ Ｐゴシック" pitchFamily="50" charset="-128"/>
              </a:rPr>
              <a:t>奉仕の理念</a:t>
            </a:r>
            <a:endParaRPr lang="ja-JP" altLang="en-US" sz="1300" b="1" dirty="0">
              <a:solidFill>
                <a:srgbClr val="000000"/>
              </a:solidFill>
              <a:sym typeface="ＭＳ Ｐゴシック" pitchFamily="50" charset="-128"/>
            </a:endParaRPr>
          </a:p>
        </p:txBody>
      </p:sp>
      <p:grpSp>
        <p:nvGrpSpPr>
          <p:cNvPr id="6" name="Group 98"/>
          <p:cNvGrpSpPr>
            <a:grpSpLocks/>
          </p:cNvGrpSpPr>
          <p:nvPr/>
        </p:nvGrpSpPr>
        <p:grpSpPr bwMode="auto">
          <a:xfrm>
            <a:off x="2963202" y="3789040"/>
            <a:ext cx="553773" cy="1585912"/>
            <a:chOff x="0" y="0"/>
            <a:chExt cx="203" cy="999"/>
          </a:xfrm>
        </p:grpSpPr>
        <p:sp>
          <p:nvSpPr>
            <p:cNvPr id="130497" name="Freeform 424"/>
            <p:cNvSpPr>
              <a:spLocks noChangeArrowheads="1"/>
            </p:cNvSpPr>
            <p:nvPr/>
          </p:nvSpPr>
          <p:spPr bwMode="auto">
            <a:xfrm>
              <a:off x="0" y="0"/>
              <a:ext cx="203" cy="999"/>
            </a:xfrm>
            <a:custGeom>
              <a:avLst/>
              <a:gdLst>
                <a:gd name="T0" fmla="*/ 0 w 203"/>
                <a:gd name="T1" fmla="*/ 197 h 999"/>
                <a:gd name="T2" fmla="*/ 51 w 203"/>
                <a:gd name="T3" fmla="*/ 197 h 999"/>
                <a:gd name="T4" fmla="*/ 51 w 203"/>
                <a:gd name="T5" fmla="*/ 999 h 999"/>
                <a:gd name="T6" fmla="*/ 152 w 203"/>
                <a:gd name="T7" fmla="*/ 999 h 999"/>
                <a:gd name="T8" fmla="*/ 152 w 203"/>
                <a:gd name="T9" fmla="*/ 197 h 999"/>
                <a:gd name="T10" fmla="*/ 203 w 203"/>
                <a:gd name="T11" fmla="*/ 197 h 999"/>
                <a:gd name="T12" fmla="*/ 102 w 203"/>
                <a:gd name="T13" fmla="*/ 0 h 999"/>
                <a:gd name="T14" fmla="*/ 0 w 203"/>
                <a:gd name="T15" fmla="*/ 197 h 999"/>
                <a:gd name="T16" fmla="*/ 0 60000 65536"/>
                <a:gd name="T17" fmla="*/ 0 60000 65536"/>
                <a:gd name="T18" fmla="*/ 0 60000 65536"/>
                <a:gd name="T19" fmla="*/ 0 60000 65536"/>
                <a:gd name="T20" fmla="*/ 0 60000 65536"/>
                <a:gd name="T21" fmla="*/ 0 60000 65536"/>
                <a:gd name="T22" fmla="*/ 0 60000 65536"/>
                <a:gd name="T23" fmla="*/ 0 60000 65536"/>
                <a:gd name="T24" fmla="*/ 0 w 203"/>
                <a:gd name="T25" fmla="*/ 0 h 999"/>
                <a:gd name="T26" fmla="*/ 203 w 203"/>
                <a:gd name="T27" fmla="*/ 999 h 9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3" h="999">
                  <a:moveTo>
                    <a:pt x="0" y="197"/>
                  </a:moveTo>
                  <a:lnTo>
                    <a:pt x="51" y="197"/>
                  </a:lnTo>
                  <a:lnTo>
                    <a:pt x="51" y="999"/>
                  </a:lnTo>
                  <a:lnTo>
                    <a:pt x="152" y="999"/>
                  </a:lnTo>
                  <a:lnTo>
                    <a:pt x="152" y="197"/>
                  </a:lnTo>
                  <a:lnTo>
                    <a:pt x="203" y="197"/>
                  </a:lnTo>
                  <a:lnTo>
                    <a:pt x="102" y="0"/>
                  </a:lnTo>
                  <a:lnTo>
                    <a:pt x="0" y="197"/>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98" name="Freeform 425"/>
            <p:cNvSpPr>
              <a:spLocks noChangeArrowheads="1"/>
            </p:cNvSpPr>
            <p:nvPr/>
          </p:nvSpPr>
          <p:spPr bwMode="auto">
            <a:xfrm>
              <a:off x="0" y="0"/>
              <a:ext cx="203" cy="999"/>
            </a:xfrm>
            <a:custGeom>
              <a:avLst/>
              <a:gdLst>
                <a:gd name="T0" fmla="*/ 0 w 203"/>
                <a:gd name="T1" fmla="*/ 197 h 999"/>
                <a:gd name="T2" fmla="*/ 51 w 203"/>
                <a:gd name="T3" fmla="*/ 197 h 999"/>
                <a:gd name="T4" fmla="*/ 51 w 203"/>
                <a:gd name="T5" fmla="*/ 999 h 999"/>
                <a:gd name="T6" fmla="*/ 152 w 203"/>
                <a:gd name="T7" fmla="*/ 999 h 999"/>
                <a:gd name="T8" fmla="*/ 152 w 203"/>
                <a:gd name="T9" fmla="*/ 197 h 999"/>
                <a:gd name="T10" fmla="*/ 203 w 203"/>
                <a:gd name="T11" fmla="*/ 197 h 999"/>
                <a:gd name="T12" fmla="*/ 102 w 203"/>
                <a:gd name="T13" fmla="*/ 0 h 999"/>
                <a:gd name="T14" fmla="*/ 0 w 203"/>
                <a:gd name="T15" fmla="*/ 197 h 999"/>
                <a:gd name="T16" fmla="*/ 0 60000 65536"/>
                <a:gd name="T17" fmla="*/ 0 60000 65536"/>
                <a:gd name="T18" fmla="*/ 0 60000 65536"/>
                <a:gd name="T19" fmla="*/ 0 60000 65536"/>
                <a:gd name="T20" fmla="*/ 0 60000 65536"/>
                <a:gd name="T21" fmla="*/ 0 60000 65536"/>
                <a:gd name="T22" fmla="*/ 0 60000 65536"/>
                <a:gd name="T23" fmla="*/ 0 60000 65536"/>
                <a:gd name="T24" fmla="*/ 0 w 203"/>
                <a:gd name="T25" fmla="*/ 0 h 999"/>
                <a:gd name="T26" fmla="*/ 203 w 203"/>
                <a:gd name="T27" fmla="*/ 999 h 9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3" h="999">
                  <a:moveTo>
                    <a:pt x="0" y="197"/>
                  </a:moveTo>
                  <a:lnTo>
                    <a:pt x="51" y="197"/>
                  </a:lnTo>
                  <a:lnTo>
                    <a:pt x="51" y="999"/>
                  </a:lnTo>
                  <a:lnTo>
                    <a:pt x="152" y="999"/>
                  </a:lnTo>
                  <a:lnTo>
                    <a:pt x="152" y="197"/>
                  </a:lnTo>
                  <a:lnTo>
                    <a:pt x="203" y="197"/>
                  </a:lnTo>
                  <a:lnTo>
                    <a:pt x="102" y="0"/>
                  </a:lnTo>
                  <a:lnTo>
                    <a:pt x="0" y="197"/>
                  </a:lnTo>
                  <a:close/>
                </a:path>
              </a:pathLst>
            </a:custGeom>
            <a:noFill/>
            <a:ln w="4763" cap="rnd"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30081" name="Freeform 428"/>
          <p:cNvSpPr>
            <a:spLocks noChangeArrowheads="1"/>
          </p:cNvSpPr>
          <p:nvPr/>
        </p:nvSpPr>
        <p:spPr bwMode="auto">
          <a:xfrm>
            <a:off x="521098" y="5653089"/>
            <a:ext cx="1420548" cy="1036637"/>
          </a:xfrm>
          <a:custGeom>
            <a:avLst/>
            <a:gdLst>
              <a:gd name="T0" fmla="*/ 2147483647 w 826"/>
              <a:gd name="T1" fmla="*/ 0 h 653"/>
              <a:gd name="T2" fmla="*/ 0 w 826"/>
              <a:gd name="T3" fmla="*/ 2147483647 h 653"/>
              <a:gd name="T4" fmla="*/ 0 60000 65536"/>
              <a:gd name="T5" fmla="*/ 0 60000 65536"/>
              <a:gd name="T6" fmla="*/ 0 w 826"/>
              <a:gd name="T7" fmla="*/ 0 h 653"/>
              <a:gd name="T8" fmla="*/ 826 w 826"/>
              <a:gd name="T9" fmla="*/ 653 h 653"/>
            </a:gdLst>
            <a:ahLst/>
            <a:cxnLst>
              <a:cxn ang="T4">
                <a:pos x="T0" y="T1"/>
              </a:cxn>
              <a:cxn ang="T5">
                <a:pos x="T2" y="T3"/>
              </a:cxn>
            </a:cxnLst>
            <a:rect l="T6" t="T7" r="T8" b="T9"/>
            <a:pathLst>
              <a:path w="826" h="653">
                <a:moveTo>
                  <a:pt x="826" y="0"/>
                </a:moveTo>
                <a:cubicBezTo>
                  <a:pt x="371" y="37"/>
                  <a:pt x="13" y="321"/>
                  <a:pt x="0" y="653"/>
                </a:cubicBezTo>
              </a:path>
            </a:pathLst>
          </a:custGeom>
          <a:noFill/>
          <a:ln w="42863"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7" name="Group 102"/>
          <p:cNvGrpSpPr>
            <a:grpSpLocks/>
          </p:cNvGrpSpPr>
          <p:nvPr/>
        </p:nvGrpSpPr>
        <p:grpSpPr bwMode="auto">
          <a:xfrm>
            <a:off x="720593" y="5383214"/>
            <a:ext cx="4180813" cy="346075"/>
            <a:chOff x="0" y="0"/>
            <a:chExt cx="2431" cy="218"/>
          </a:xfrm>
        </p:grpSpPr>
        <p:sp>
          <p:nvSpPr>
            <p:cNvPr id="130495" name="Freeform 429"/>
            <p:cNvSpPr>
              <a:spLocks noChangeArrowheads="1"/>
            </p:cNvSpPr>
            <p:nvPr/>
          </p:nvSpPr>
          <p:spPr bwMode="auto">
            <a:xfrm>
              <a:off x="0" y="0"/>
              <a:ext cx="2431" cy="218"/>
            </a:xfrm>
            <a:custGeom>
              <a:avLst/>
              <a:gdLst>
                <a:gd name="T0" fmla="*/ 0 w 18141"/>
                <a:gd name="T1" fmla="*/ 0 h 1321"/>
                <a:gd name="T2" fmla="*/ 0 w 18141"/>
                <a:gd name="T3" fmla="*/ 0 h 1321"/>
                <a:gd name="T4" fmla="*/ 0 w 18141"/>
                <a:gd name="T5" fmla="*/ 0 h 1321"/>
                <a:gd name="T6" fmla="*/ 0 w 18141"/>
                <a:gd name="T7" fmla="*/ 0 h 1321"/>
                <a:gd name="T8" fmla="*/ 0 w 18141"/>
                <a:gd name="T9" fmla="*/ 0 h 1321"/>
                <a:gd name="T10" fmla="*/ 0 w 18141"/>
                <a:gd name="T11" fmla="*/ 0 h 1321"/>
                <a:gd name="T12" fmla="*/ 0 w 18141"/>
                <a:gd name="T13" fmla="*/ 0 h 1321"/>
                <a:gd name="T14" fmla="*/ 0 w 18141"/>
                <a:gd name="T15" fmla="*/ 0 h 1321"/>
                <a:gd name="T16" fmla="*/ 0 w 18141"/>
                <a:gd name="T17" fmla="*/ 0 h 13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141"/>
                <a:gd name="T28" fmla="*/ 0 h 1321"/>
                <a:gd name="T29" fmla="*/ 18141 w 18141"/>
                <a:gd name="T30" fmla="*/ 1321 h 13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141" h="1321">
                  <a:moveTo>
                    <a:pt x="220" y="0"/>
                  </a:moveTo>
                  <a:cubicBezTo>
                    <a:pt x="98" y="0"/>
                    <a:pt x="0" y="99"/>
                    <a:pt x="0" y="220"/>
                  </a:cubicBezTo>
                  <a:lnTo>
                    <a:pt x="0" y="1101"/>
                  </a:lnTo>
                  <a:cubicBezTo>
                    <a:pt x="0" y="1223"/>
                    <a:pt x="98" y="1321"/>
                    <a:pt x="220" y="1321"/>
                  </a:cubicBezTo>
                  <a:lnTo>
                    <a:pt x="17921" y="1321"/>
                  </a:lnTo>
                  <a:cubicBezTo>
                    <a:pt x="18043" y="1321"/>
                    <a:pt x="18141" y="1223"/>
                    <a:pt x="18141" y="1101"/>
                  </a:cubicBezTo>
                  <a:lnTo>
                    <a:pt x="18141" y="220"/>
                  </a:lnTo>
                  <a:cubicBezTo>
                    <a:pt x="18141" y="99"/>
                    <a:pt x="18043" y="0"/>
                    <a:pt x="17921" y="0"/>
                  </a:cubicBezTo>
                  <a:lnTo>
                    <a:pt x="220" y="0"/>
                  </a:lnTo>
                  <a:close/>
                </a:path>
              </a:pathLst>
            </a:custGeom>
            <a:solidFill>
              <a:srgbClr val="CCFFCC"/>
            </a:solidFill>
            <a:ln w="0" cmpd="sng">
              <a:solidFill>
                <a:srgbClr val="000000"/>
              </a:solidFill>
              <a:miter lim="800000"/>
              <a:headEnd/>
              <a:tailEnd/>
            </a:ln>
          </p:spPr>
          <p:txBody>
            <a:bodyPr/>
            <a:lstStyle/>
            <a:p>
              <a:endParaRPr lang="ja-JP" altLang="en-US"/>
            </a:p>
          </p:txBody>
        </p:sp>
        <p:sp>
          <p:nvSpPr>
            <p:cNvPr id="130496" name="Freeform 430"/>
            <p:cNvSpPr>
              <a:spLocks noChangeArrowheads="1"/>
            </p:cNvSpPr>
            <p:nvPr/>
          </p:nvSpPr>
          <p:spPr bwMode="auto">
            <a:xfrm>
              <a:off x="0" y="0"/>
              <a:ext cx="2431" cy="218"/>
            </a:xfrm>
            <a:custGeom>
              <a:avLst/>
              <a:gdLst>
                <a:gd name="T0" fmla="*/ 0 w 18141"/>
                <a:gd name="T1" fmla="*/ 0 h 1321"/>
                <a:gd name="T2" fmla="*/ 0 w 18141"/>
                <a:gd name="T3" fmla="*/ 0 h 1321"/>
                <a:gd name="T4" fmla="*/ 0 w 18141"/>
                <a:gd name="T5" fmla="*/ 0 h 1321"/>
                <a:gd name="T6" fmla="*/ 0 w 18141"/>
                <a:gd name="T7" fmla="*/ 0 h 1321"/>
                <a:gd name="T8" fmla="*/ 0 w 18141"/>
                <a:gd name="T9" fmla="*/ 0 h 1321"/>
                <a:gd name="T10" fmla="*/ 0 w 18141"/>
                <a:gd name="T11" fmla="*/ 0 h 1321"/>
                <a:gd name="T12" fmla="*/ 0 w 18141"/>
                <a:gd name="T13" fmla="*/ 0 h 1321"/>
                <a:gd name="T14" fmla="*/ 0 w 18141"/>
                <a:gd name="T15" fmla="*/ 0 h 1321"/>
                <a:gd name="T16" fmla="*/ 0 w 18141"/>
                <a:gd name="T17" fmla="*/ 0 h 13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141"/>
                <a:gd name="T28" fmla="*/ 0 h 1321"/>
                <a:gd name="T29" fmla="*/ 18141 w 18141"/>
                <a:gd name="T30" fmla="*/ 1321 h 13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141" h="1321">
                  <a:moveTo>
                    <a:pt x="220" y="0"/>
                  </a:moveTo>
                  <a:cubicBezTo>
                    <a:pt x="98" y="0"/>
                    <a:pt x="0" y="99"/>
                    <a:pt x="0" y="220"/>
                  </a:cubicBezTo>
                  <a:lnTo>
                    <a:pt x="0" y="1101"/>
                  </a:lnTo>
                  <a:cubicBezTo>
                    <a:pt x="0" y="1223"/>
                    <a:pt x="98" y="1321"/>
                    <a:pt x="220" y="1321"/>
                  </a:cubicBezTo>
                  <a:lnTo>
                    <a:pt x="17921" y="1321"/>
                  </a:lnTo>
                  <a:cubicBezTo>
                    <a:pt x="18043" y="1321"/>
                    <a:pt x="18141" y="1223"/>
                    <a:pt x="18141" y="1101"/>
                  </a:cubicBezTo>
                  <a:lnTo>
                    <a:pt x="18141" y="220"/>
                  </a:lnTo>
                  <a:cubicBezTo>
                    <a:pt x="18141" y="99"/>
                    <a:pt x="18043" y="0"/>
                    <a:pt x="17921" y="0"/>
                  </a:cubicBezTo>
                  <a:lnTo>
                    <a:pt x="220" y="0"/>
                  </a:lnTo>
                  <a:close/>
                </a:path>
              </a:pathLst>
            </a:custGeom>
            <a:noFill/>
            <a:ln w="4763" cap="rnd"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30083" name="Rectangle 432"/>
          <p:cNvSpPr>
            <a:spLocks noChangeArrowheads="1"/>
          </p:cNvSpPr>
          <p:nvPr/>
        </p:nvSpPr>
        <p:spPr bwMode="auto">
          <a:xfrm>
            <a:off x="787665" y="5435601"/>
            <a:ext cx="15084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r>
              <a:rPr lang="ja-JP" altLang="en-US" sz="1600" b="1">
                <a:solidFill>
                  <a:srgbClr val="000000"/>
                </a:solidFill>
                <a:latin typeface="ＭＳ Ｐゴシック" pitchFamily="50" charset="-128"/>
                <a:sym typeface="ＭＳ Ｐゴシック" pitchFamily="50" charset="-128"/>
              </a:rPr>
              <a:t>ロータリーの目的</a:t>
            </a:r>
            <a:endParaRPr lang="ja-JP" altLang="en-US" sz="1600">
              <a:solidFill>
                <a:srgbClr val="000000"/>
              </a:solidFill>
              <a:sym typeface="ＭＳ Ｐゴシック" pitchFamily="50" charset="-128"/>
            </a:endParaRPr>
          </a:p>
        </p:txBody>
      </p:sp>
      <p:sp>
        <p:nvSpPr>
          <p:cNvPr id="130084" name="Rectangle 433"/>
          <p:cNvSpPr>
            <a:spLocks noChangeArrowheads="1"/>
          </p:cNvSpPr>
          <p:nvPr/>
        </p:nvSpPr>
        <p:spPr bwMode="auto">
          <a:xfrm>
            <a:off x="2424907" y="5430838"/>
            <a:ext cx="12343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r>
              <a:rPr lang="ja-JP" altLang="en-US" sz="1900" b="1">
                <a:solidFill>
                  <a:srgbClr val="000000"/>
                </a:solidFill>
                <a:latin typeface="ＭＳ Ｐゴシック" pitchFamily="50" charset="-128"/>
                <a:sym typeface="ＭＳ Ｐゴシック" pitchFamily="50" charset="-128"/>
              </a:rPr>
              <a:t>・</a:t>
            </a:r>
            <a:endParaRPr lang="ja-JP" altLang="en-US" sz="2400">
              <a:solidFill>
                <a:srgbClr val="000000"/>
              </a:solidFill>
              <a:sym typeface="ＭＳ Ｐゴシック" pitchFamily="50" charset="-128"/>
            </a:endParaRPr>
          </a:p>
        </p:txBody>
      </p:sp>
      <p:sp>
        <p:nvSpPr>
          <p:cNvPr id="130085" name="Rectangle 434"/>
          <p:cNvSpPr>
            <a:spLocks noChangeArrowheads="1"/>
          </p:cNvSpPr>
          <p:nvPr/>
        </p:nvSpPr>
        <p:spPr bwMode="auto">
          <a:xfrm>
            <a:off x="2581408" y="5435601"/>
            <a:ext cx="207909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r>
              <a:rPr lang="ja-JP" altLang="en-US" sz="1600" b="1">
                <a:solidFill>
                  <a:srgbClr val="000000"/>
                </a:solidFill>
                <a:latin typeface="ＭＳ Ｐゴシック" pitchFamily="50" charset="-128"/>
                <a:sym typeface="ＭＳ Ｐゴシック" pitchFamily="50" charset="-128"/>
              </a:rPr>
              <a:t>四つのテスト、行動規範</a:t>
            </a:r>
            <a:endParaRPr lang="ja-JP" altLang="en-US" sz="2400">
              <a:solidFill>
                <a:srgbClr val="000000"/>
              </a:solidFill>
            </a:endParaRPr>
          </a:p>
        </p:txBody>
      </p:sp>
      <p:grpSp>
        <p:nvGrpSpPr>
          <p:cNvPr id="8" name="Group 108"/>
          <p:cNvGrpSpPr>
            <a:grpSpLocks/>
          </p:cNvGrpSpPr>
          <p:nvPr/>
        </p:nvGrpSpPr>
        <p:grpSpPr bwMode="auto">
          <a:xfrm>
            <a:off x="720593" y="5729288"/>
            <a:ext cx="4180813" cy="347662"/>
            <a:chOff x="0" y="0"/>
            <a:chExt cx="2431" cy="219"/>
          </a:xfrm>
        </p:grpSpPr>
        <p:sp>
          <p:nvSpPr>
            <p:cNvPr id="130493" name="Freeform 435"/>
            <p:cNvSpPr>
              <a:spLocks noChangeArrowheads="1"/>
            </p:cNvSpPr>
            <p:nvPr/>
          </p:nvSpPr>
          <p:spPr bwMode="auto">
            <a:xfrm>
              <a:off x="0" y="0"/>
              <a:ext cx="2431" cy="219"/>
            </a:xfrm>
            <a:custGeom>
              <a:avLst/>
              <a:gdLst>
                <a:gd name="T0" fmla="*/ 0 w 18141"/>
                <a:gd name="T1" fmla="*/ 0 h 1325"/>
                <a:gd name="T2" fmla="*/ 0 w 18141"/>
                <a:gd name="T3" fmla="*/ 0 h 1325"/>
                <a:gd name="T4" fmla="*/ 0 w 18141"/>
                <a:gd name="T5" fmla="*/ 0 h 1325"/>
                <a:gd name="T6" fmla="*/ 0 w 18141"/>
                <a:gd name="T7" fmla="*/ 0 h 1325"/>
                <a:gd name="T8" fmla="*/ 0 w 18141"/>
                <a:gd name="T9" fmla="*/ 0 h 1325"/>
                <a:gd name="T10" fmla="*/ 0 w 18141"/>
                <a:gd name="T11" fmla="*/ 0 h 1325"/>
                <a:gd name="T12" fmla="*/ 0 w 18141"/>
                <a:gd name="T13" fmla="*/ 0 h 1325"/>
                <a:gd name="T14" fmla="*/ 0 w 18141"/>
                <a:gd name="T15" fmla="*/ 0 h 1325"/>
                <a:gd name="T16" fmla="*/ 0 w 18141"/>
                <a:gd name="T17" fmla="*/ 0 h 1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141"/>
                <a:gd name="T28" fmla="*/ 0 h 1325"/>
                <a:gd name="T29" fmla="*/ 18141 w 18141"/>
                <a:gd name="T30" fmla="*/ 1325 h 13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141" h="1325">
                  <a:moveTo>
                    <a:pt x="220" y="0"/>
                  </a:moveTo>
                  <a:cubicBezTo>
                    <a:pt x="99" y="0"/>
                    <a:pt x="0" y="99"/>
                    <a:pt x="0" y="221"/>
                  </a:cubicBezTo>
                  <a:lnTo>
                    <a:pt x="0" y="1104"/>
                  </a:lnTo>
                  <a:cubicBezTo>
                    <a:pt x="0" y="1226"/>
                    <a:pt x="99" y="1325"/>
                    <a:pt x="220" y="1325"/>
                  </a:cubicBezTo>
                  <a:lnTo>
                    <a:pt x="17920" y="1325"/>
                  </a:lnTo>
                  <a:cubicBezTo>
                    <a:pt x="18042" y="1325"/>
                    <a:pt x="18141" y="1226"/>
                    <a:pt x="18141" y="1104"/>
                  </a:cubicBezTo>
                  <a:lnTo>
                    <a:pt x="18141" y="221"/>
                  </a:lnTo>
                  <a:cubicBezTo>
                    <a:pt x="18141" y="99"/>
                    <a:pt x="18042" y="0"/>
                    <a:pt x="17920" y="0"/>
                  </a:cubicBezTo>
                  <a:lnTo>
                    <a:pt x="220" y="0"/>
                  </a:lnTo>
                  <a:close/>
                </a:path>
              </a:pathLst>
            </a:custGeom>
            <a:solidFill>
              <a:srgbClr val="66FF66"/>
            </a:solidFill>
            <a:ln w="0" cmpd="sng">
              <a:solidFill>
                <a:srgbClr val="000000"/>
              </a:solidFill>
              <a:miter lim="800000"/>
              <a:headEnd/>
              <a:tailEnd/>
            </a:ln>
          </p:spPr>
          <p:txBody>
            <a:bodyPr/>
            <a:lstStyle/>
            <a:p>
              <a:endParaRPr lang="ja-JP" altLang="en-US"/>
            </a:p>
          </p:txBody>
        </p:sp>
        <p:sp>
          <p:nvSpPr>
            <p:cNvPr id="130494" name="Freeform 436"/>
            <p:cNvSpPr>
              <a:spLocks noChangeArrowheads="1"/>
            </p:cNvSpPr>
            <p:nvPr/>
          </p:nvSpPr>
          <p:spPr bwMode="auto">
            <a:xfrm>
              <a:off x="0" y="0"/>
              <a:ext cx="2431" cy="219"/>
            </a:xfrm>
            <a:custGeom>
              <a:avLst/>
              <a:gdLst>
                <a:gd name="T0" fmla="*/ 0 w 18141"/>
                <a:gd name="T1" fmla="*/ 0 h 1325"/>
                <a:gd name="T2" fmla="*/ 0 w 18141"/>
                <a:gd name="T3" fmla="*/ 0 h 1325"/>
                <a:gd name="T4" fmla="*/ 0 w 18141"/>
                <a:gd name="T5" fmla="*/ 0 h 1325"/>
                <a:gd name="T6" fmla="*/ 0 w 18141"/>
                <a:gd name="T7" fmla="*/ 0 h 1325"/>
                <a:gd name="T8" fmla="*/ 0 w 18141"/>
                <a:gd name="T9" fmla="*/ 0 h 1325"/>
                <a:gd name="T10" fmla="*/ 0 w 18141"/>
                <a:gd name="T11" fmla="*/ 0 h 1325"/>
                <a:gd name="T12" fmla="*/ 0 w 18141"/>
                <a:gd name="T13" fmla="*/ 0 h 1325"/>
                <a:gd name="T14" fmla="*/ 0 w 18141"/>
                <a:gd name="T15" fmla="*/ 0 h 1325"/>
                <a:gd name="T16" fmla="*/ 0 w 18141"/>
                <a:gd name="T17" fmla="*/ 0 h 1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141"/>
                <a:gd name="T28" fmla="*/ 0 h 1325"/>
                <a:gd name="T29" fmla="*/ 18141 w 18141"/>
                <a:gd name="T30" fmla="*/ 1325 h 13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141" h="1325">
                  <a:moveTo>
                    <a:pt x="220" y="0"/>
                  </a:moveTo>
                  <a:cubicBezTo>
                    <a:pt x="99" y="0"/>
                    <a:pt x="0" y="99"/>
                    <a:pt x="0" y="221"/>
                  </a:cubicBezTo>
                  <a:lnTo>
                    <a:pt x="0" y="1104"/>
                  </a:lnTo>
                  <a:cubicBezTo>
                    <a:pt x="0" y="1226"/>
                    <a:pt x="99" y="1325"/>
                    <a:pt x="220" y="1325"/>
                  </a:cubicBezTo>
                  <a:lnTo>
                    <a:pt x="17920" y="1325"/>
                  </a:lnTo>
                  <a:cubicBezTo>
                    <a:pt x="18042" y="1325"/>
                    <a:pt x="18141" y="1226"/>
                    <a:pt x="18141" y="1104"/>
                  </a:cubicBezTo>
                  <a:lnTo>
                    <a:pt x="18141" y="221"/>
                  </a:lnTo>
                  <a:cubicBezTo>
                    <a:pt x="18141" y="99"/>
                    <a:pt x="18042" y="0"/>
                    <a:pt x="17920" y="0"/>
                  </a:cubicBezTo>
                  <a:lnTo>
                    <a:pt x="220" y="0"/>
                  </a:lnTo>
                  <a:close/>
                </a:path>
              </a:pathLst>
            </a:custGeom>
            <a:noFill/>
            <a:ln w="4763" cap="rnd"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30087" name="Rectangle 438"/>
          <p:cNvSpPr>
            <a:spLocks noChangeArrowheads="1"/>
          </p:cNvSpPr>
          <p:nvPr/>
        </p:nvSpPr>
        <p:spPr bwMode="auto">
          <a:xfrm>
            <a:off x="1334558" y="5783263"/>
            <a:ext cx="4135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r>
              <a:rPr lang="ja-JP" altLang="en-US" sz="1600" b="1">
                <a:solidFill>
                  <a:srgbClr val="000000"/>
                </a:solidFill>
                <a:latin typeface="ＭＳ Ｐゴシック" pitchFamily="50" charset="-128"/>
                <a:sym typeface="ＭＳ Ｐゴシック" pitchFamily="50" charset="-128"/>
              </a:rPr>
              <a:t>親睦</a:t>
            </a:r>
            <a:endParaRPr lang="ja-JP" altLang="en-US" sz="1600">
              <a:solidFill>
                <a:srgbClr val="000000"/>
              </a:solidFill>
              <a:sym typeface="ＭＳ Ｐゴシック" pitchFamily="50" charset="-128"/>
            </a:endParaRPr>
          </a:p>
        </p:txBody>
      </p:sp>
      <p:sp>
        <p:nvSpPr>
          <p:cNvPr id="130088" name="Rectangle 439"/>
          <p:cNvSpPr>
            <a:spLocks noChangeArrowheads="1"/>
          </p:cNvSpPr>
          <p:nvPr/>
        </p:nvSpPr>
        <p:spPr bwMode="auto">
          <a:xfrm>
            <a:off x="1828140" y="5783263"/>
            <a:ext cx="2067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r>
              <a:rPr lang="ja-JP" altLang="en-US" sz="1600" b="1">
                <a:solidFill>
                  <a:srgbClr val="000000"/>
                </a:solidFill>
                <a:latin typeface="ＭＳ Ｐゴシック" pitchFamily="50" charset="-128"/>
                <a:sym typeface="ＭＳ Ｐゴシック" pitchFamily="50" charset="-128"/>
              </a:rPr>
              <a:t>－</a:t>
            </a:r>
            <a:endParaRPr lang="ja-JP" altLang="en-US" sz="1600">
              <a:solidFill>
                <a:srgbClr val="000000"/>
              </a:solidFill>
              <a:sym typeface="ＭＳ Ｐゴシック" pitchFamily="50" charset="-128"/>
            </a:endParaRPr>
          </a:p>
        </p:txBody>
      </p:sp>
      <p:sp>
        <p:nvSpPr>
          <p:cNvPr id="130089" name="Rectangle 440"/>
          <p:cNvSpPr>
            <a:spLocks noChangeArrowheads="1"/>
          </p:cNvSpPr>
          <p:nvPr/>
        </p:nvSpPr>
        <p:spPr bwMode="auto">
          <a:xfrm>
            <a:off x="2141142" y="5783263"/>
            <a:ext cx="929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r>
              <a:rPr lang="ja-JP" altLang="en-US" sz="1600" b="1">
                <a:solidFill>
                  <a:srgbClr val="000000"/>
                </a:solidFill>
                <a:latin typeface="ＭＳ Ｐゴシック" pitchFamily="50" charset="-128"/>
                <a:sym typeface="ＭＳ Ｐゴシック" pitchFamily="50" charset="-128"/>
              </a:rPr>
              <a:t>クラブ奉仕</a:t>
            </a:r>
            <a:endParaRPr lang="ja-JP" altLang="en-US" sz="1600">
              <a:solidFill>
                <a:srgbClr val="000000"/>
              </a:solidFill>
              <a:sym typeface="ＭＳ Ｐゴシック" pitchFamily="50" charset="-128"/>
            </a:endParaRPr>
          </a:p>
        </p:txBody>
      </p:sp>
      <p:sp>
        <p:nvSpPr>
          <p:cNvPr id="130090" name="Rectangle 441"/>
          <p:cNvSpPr>
            <a:spLocks noChangeArrowheads="1"/>
          </p:cNvSpPr>
          <p:nvPr/>
        </p:nvSpPr>
        <p:spPr bwMode="auto">
          <a:xfrm>
            <a:off x="3171296" y="5783263"/>
            <a:ext cx="2067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r>
              <a:rPr lang="ja-JP" altLang="en-US" sz="1600" b="1">
                <a:solidFill>
                  <a:srgbClr val="000000"/>
                </a:solidFill>
                <a:latin typeface="ＭＳ Ｐゴシック" pitchFamily="50" charset="-128"/>
                <a:sym typeface="ＭＳ Ｐゴシック" pitchFamily="50" charset="-128"/>
              </a:rPr>
              <a:t>－</a:t>
            </a:r>
            <a:endParaRPr lang="ja-JP" altLang="en-US" sz="1600">
              <a:solidFill>
                <a:srgbClr val="000000"/>
              </a:solidFill>
              <a:sym typeface="ＭＳ Ｐゴシック" pitchFamily="50" charset="-128"/>
            </a:endParaRPr>
          </a:p>
        </p:txBody>
      </p:sp>
      <p:sp>
        <p:nvSpPr>
          <p:cNvPr id="130091" name="Rectangle 442"/>
          <p:cNvSpPr>
            <a:spLocks noChangeArrowheads="1"/>
          </p:cNvSpPr>
          <p:nvPr/>
        </p:nvSpPr>
        <p:spPr bwMode="auto">
          <a:xfrm>
            <a:off x="3448183" y="5783263"/>
            <a:ext cx="8047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r>
              <a:rPr lang="ja-JP" altLang="en-US" sz="1600" b="1">
                <a:solidFill>
                  <a:srgbClr val="000000"/>
                </a:solidFill>
                <a:latin typeface="ＭＳ Ｐゴシック" pitchFamily="50" charset="-128"/>
                <a:sym typeface="ＭＳ Ｐゴシック" pitchFamily="50" charset="-128"/>
              </a:rPr>
              <a:t>助け合い</a:t>
            </a:r>
            <a:endParaRPr lang="ja-JP" altLang="en-US" sz="1600">
              <a:solidFill>
                <a:srgbClr val="000000"/>
              </a:solidFill>
              <a:sym typeface="ＭＳ Ｐゴシック" pitchFamily="50" charset="-128"/>
            </a:endParaRPr>
          </a:p>
        </p:txBody>
      </p:sp>
      <p:sp>
        <p:nvSpPr>
          <p:cNvPr id="130092" name="Line 443"/>
          <p:cNvSpPr>
            <a:spLocks noChangeShapeType="1"/>
          </p:cNvSpPr>
          <p:nvPr/>
        </p:nvSpPr>
        <p:spPr bwMode="auto">
          <a:xfrm>
            <a:off x="5119820" y="6076951"/>
            <a:ext cx="130704" cy="149225"/>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0093" name="Line 444"/>
          <p:cNvSpPr>
            <a:spLocks noChangeShapeType="1"/>
          </p:cNvSpPr>
          <p:nvPr/>
        </p:nvSpPr>
        <p:spPr bwMode="auto">
          <a:xfrm>
            <a:off x="197777" y="6027739"/>
            <a:ext cx="216694" cy="14763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0094" name="Line 445"/>
          <p:cNvSpPr>
            <a:spLocks noChangeShapeType="1"/>
          </p:cNvSpPr>
          <p:nvPr/>
        </p:nvSpPr>
        <p:spPr bwMode="auto">
          <a:xfrm flipV="1">
            <a:off x="4946121" y="5929314"/>
            <a:ext cx="173700" cy="14763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0095" name="Line 446"/>
          <p:cNvSpPr>
            <a:spLocks noChangeShapeType="1"/>
          </p:cNvSpPr>
          <p:nvPr/>
        </p:nvSpPr>
        <p:spPr bwMode="auto">
          <a:xfrm flipH="1">
            <a:off x="240771" y="6226175"/>
            <a:ext cx="44715" cy="1984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0096" name="Oval 449"/>
          <p:cNvSpPr>
            <a:spLocks noChangeArrowheads="1"/>
          </p:cNvSpPr>
          <p:nvPr/>
        </p:nvSpPr>
        <p:spPr bwMode="auto">
          <a:xfrm>
            <a:off x="3529013" y="4489451"/>
            <a:ext cx="306123" cy="296863"/>
          </a:xfrm>
          <a:prstGeom prst="ellipse">
            <a:avLst/>
          </a:prstGeom>
          <a:gradFill rotWithShape="1">
            <a:gsLst>
              <a:gs pos="0">
                <a:srgbClr val="000000"/>
              </a:gs>
              <a:gs pos="100000">
                <a:srgbClr val="FF0000"/>
              </a:gs>
            </a:gsLst>
            <a:path path="shape">
              <a:fillToRect l="50000" t="50000" r="50000" b="50000"/>
            </a:path>
          </a:gradFill>
          <a:ln w="4826" cap="rnd">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097" name="Oval 453"/>
          <p:cNvSpPr>
            <a:spLocks noChangeArrowheads="1"/>
          </p:cNvSpPr>
          <p:nvPr/>
        </p:nvSpPr>
        <p:spPr bwMode="auto">
          <a:xfrm>
            <a:off x="1460104" y="2754313"/>
            <a:ext cx="306123" cy="296862"/>
          </a:xfrm>
          <a:prstGeom prst="ellipse">
            <a:avLst/>
          </a:prstGeom>
          <a:gradFill rotWithShape="1">
            <a:gsLst>
              <a:gs pos="0">
                <a:srgbClr val="000000"/>
              </a:gs>
              <a:gs pos="100000">
                <a:srgbClr val="FF0000"/>
              </a:gs>
            </a:gsLst>
            <a:path path="shape">
              <a:fillToRect l="50000" t="50000" r="50000" b="50000"/>
            </a:path>
          </a:gradFill>
          <a:ln w="4826" cap="rnd">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grpSp>
        <p:nvGrpSpPr>
          <p:cNvPr id="9" name="Group 122"/>
          <p:cNvGrpSpPr>
            <a:grpSpLocks/>
          </p:cNvGrpSpPr>
          <p:nvPr/>
        </p:nvGrpSpPr>
        <p:grpSpPr bwMode="auto">
          <a:xfrm>
            <a:off x="742950" y="3489325"/>
            <a:ext cx="304404" cy="298450"/>
            <a:chOff x="0" y="0"/>
            <a:chExt cx="177" cy="188"/>
          </a:xfrm>
        </p:grpSpPr>
        <p:sp>
          <p:nvSpPr>
            <p:cNvPr id="130491" name="Oval 455"/>
            <p:cNvSpPr>
              <a:spLocks noChangeArrowheads="1"/>
            </p:cNvSpPr>
            <p:nvPr/>
          </p:nvSpPr>
          <p:spPr bwMode="auto">
            <a:xfrm>
              <a:off x="0" y="0"/>
              <a:ext cx="177" cy="188"/>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492" name="Freeform 456"/>
            <p:cNvSpPr>
              <a:spLocks noChangeArrowheads="1"/>
            </p:cNvSpPr>
            <p:nvPr/>
          </p:nvSpPr>
          <p:spPr bwMode="auto">
            <a:xfrm>
              <a:off x="0" y="0"/>
              <a:ext cx="177" cy="188"/>
            </a:xfrm>
            <a:custGeom>
              <a:avLst/>
              <a:gdLst>
                <a:gd name="T0" fmla="*/ 88 w 177"/>
                <a:gd name="T1" fmla="*/ 0 h 188"/>
                <a:gd name="T2" fmla="*/ 0 w 177"/>
                <a:gd name="T3" fmla="*/ 94 h 188"/>
                <a:gd name="T4" fmla="*/ 88 w 177"/>
                <a:gd name="T5" fmla="*/ 188 h 188"/>
                <a:gd name="T6" fmla="*/ 177 w 177"/>
                <a:gd name="T7" fmla="*/ 94 h 188"/>
                <a:gd name="T8" fmla="*/ 88 w 177"/>
                <a:gd name="T9" fmla="*/ 0 h 188"/>
                <a:gd name="T10" fmla="*/ 0 60000 65536"/>
                <a:gd name="T11" fmla="*/ 0 60000 65536"/>
                <a:gd name="T12" fmla="*/ 0 60000 65536"/>
                <a:gd name="T13" fmla="*/ 0 60000 65536"/>
                <a:gd name="T14" fmla="*/ 0 60000 65536"/>
                <a:gd name="T15" fmla="*/ 0 w 177"/>
                <a:gd name="T16" fmla="*/ 0 h 188"/>
                <a:gd name="T17" fmla="*/ 177 w 177"/>
                <a:gd name="T18" fmla="*/ 188 h 188"/>
              </a:gdLst>
              <a:ahLst/>
              <a:cxnLst>
                <a:cxn ang="T10">
                  <a:pos x="T0" y="T1"/>
                </a:cxn>
                <a:cxn ang="T11">
                  <a:pos x="T2" y="T3"/>
                </a:cxn>
                <a:cxn ang="T12">
                  <a:pos x="T4" y="T5"/>
                </a:cxn>
                <a:cxn ang="T13">
                  <a:pos x="T6" y="T7"/>
                </a:cxn>
                <a:cxn ang="T14">
                  <a:pos x="T8" y="T9"/>
                </a:cxn>
              </a:cxnLst>
              <a:rect l="T15" t="T16" r="T17" b="T18"/>
              <a:pathLst>
                <a:path w="177" h="188">
                  <a:moveTo>
                    <a:pt x="88" y="0"/>
                  </a:moveTo>
                  <a:cubicBezTo>
                    <a:pt x="40" y="0"/>
                    <a:pt x="0" y="42"/>
                    <a:pt x="0" y="94"/>
                  </a:cubicBezTo>
                  <a:cubicBezTo>
                    <a:pt x="0" y="146"/>
                    <a:pt x="40" y="188"/>
                    <a:pt x="88" y="188"/>
                  </a:cubicBezTo>
                  <a:cubicBezTo>
                    <a:pt x="138" y="188"/>
                    <a:pt x="177" y="146"/>
                    <a:pt x="177" y="94"/>
                  </a:cubicBezTo>
                  <a:cubicBezTo>
                    <a:pt x="177" y="42"/>
                    <a:pt x="138" y="0"/>
                    <a:pt x="88" y="0"/>
                  </a:cubicBezTo>
                </a:path>
              </a:pathLst>
            </a:custGeom>
            <a:noFill/>
            <a:ln w="4763" cap="rnd"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30099" name="Oval 460"/>
          <p:cNvSpPr>
            <a:spLocks noChangeArrowheads="1"/>
          </p:cNvSpPr>
          <p:nvPr/>
        </p:nvSpPr>
        <p:spPr bwMode="auto">
          <a:xfrm>
            <a:off x="4031192" y="2803526"/>
            <a:ext cx="304404" cy="296863"/>
          </a:xfrm>
          <a:prstGeom prst="ellipse">
            <a:avLst/>
          </a:prstGeom>
          <a:gradFill rotWithShape="1">
            <a:gsLst>
              <a:gs pos="0">
                <a:srgbClr val="FFFFFF"/>
              </a:gs>
              <a:gs pos="100000">
                <a:srgbClr val="FF0000"/>
              </a:gs>
            </a:gsLst>
            <a:path path="shape">
              <a:fillToRect l="50000" t="50000" r="50000" b="50000"/>
            </a:path>
          </a:gradFill>
          <a:ln w="4826" cap="rnd">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100" name="Oval 463"/>
          <p:cNvSpPr>
            <a:spLocks noChangeArrowheads="1"/>
          </p:cNvSpPr>
          <p:nvPr/>
        </p:nvSpPr>
        <p:spPr bwMode="auto">
          <a:xfrm>
            <a:off x="4421585" y="3497263"/>
            <a:ext cx="306123" cy="298450"/>
          </a:xfrm>
          <a:prstGeom prst="ellipse">
            <a:avLst/>
          </a:prstGeom>
          <a:noFill/>
          <a:ln w="47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101" name="Oval 467"/>
          <p:cNvSpPr>
            <a:spLocks noChangeArrowheads="1"/>
          </p:cNvSpPr>
          <p:nvPr/>
        </p:nvSpPr>
        <p:spPr bwMode="auto">
          <a:xfrm>
            <a:off x="1504819" y="4043363"/>
            <a:ext cx="304403" cy="296862"/>
          </a:xfrm>
          <a:prstGeom prst="ellipse">
            <a:avLst/>
          </a:prstGeom>
          <a:gradFill rotWithShape="1">
            <a:gsLst>
              <a:gs pos="0">
                <a:srgbClr val="000000"/>
              </a:gs>
              <a:gs pos="100000">
                <a:srgbClr val="FF0000"/>
              </a:gs>
            </a:gsLst>
            <a:path path="shape">
              <a:fillToRect l="50000" t="50000" r="50000" b="50000"/>
            </a:path>
          </a:gradFill>
          <a:ln w="4826" cap="rnd">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102" name="Line 469"/>
          <p:cNvSpPr>
            <a:spLocks noChangeShapeType="1"/>
          </p:cNvSpPr>
          <p:nvPr/>
        </p:nvSpPr>
        <p:spPr bwMode="auto">
          <a:xfrm flipH="1" flipV="1">
            <a:off x="5032111" y="6473826"/>
            <a:ext cx="261408" cy="49213"/>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0103" name="Freeform 470"/>
          <p:cNvSpPr>
            <a:spLocks noChangeArrowheads="1"/>
          </p:cNvSpPr>
          <p:nvPr/>
        </p:nvSpPr>
        <p:spPr bwMode="auto">
          <a:xfrm>
            <a:off x="103188" y="6157913"/>
            <a:ext cx="562372" cy="158750"/>
          </a:xfrm>
          <a:custGeom>
            <a:avLst/>
            <a:gdLst>
              <a:gd name="T0" fmla="*/ 0 w 327"/>
              <a:gd name="T1" fmla="*/ 2147483647 h 100"/>
              <a:gd name="T2" fmla="*/ 2147483647 w 327"/>
              <a:gd name="T3" fmla="*/ 2147483647 h 100"/>
              <a:gd name="T4" fmla="*/ 2147483647 w 327"/>
              <a:gd name="T5" fmla="*/ 2147483647 h 100"/>
              <a:gd name="T6" fmla="*/ 0 60000 65536"/>
              <a:gd name="T7" fmla="*/ 0 60000 65536"/>
              <a:gd name="T8" fmla="*/ 0 60000 65536"/>
              <a:gd name="T9" fmla="*/ 0 w 327"/>
              <a:gd name="T10" fmla="*/ 0 h 100"/>
              <a:gd name="T11" fmla="*/ 327 w 327"/>
              <a:gd name="T12" fmla="*/ 100 h 100"/>
            </a:gdLst>
            <a:ahLst/>
            <a:cxnLst>
              <a:cxn ang="T6">
                <a:pos x="T0" y="T1"/>
              </a:cxn>
              <a:cxn ang="T7">
                <a:pos x="T2" y="T3"/>
              </a:cxn>
              <a:cxn ang="T8">
                <a:pos x="T4" y="T5"/>
              </a:cxn>
            </a:cxnLst>
            <a:rect l="T9" t="T10" r="T11" b="T12"/>
            <a:pathLst>
              <a:path w="327" h="100">
                <a:moveTo>
                  <a:pt x="0" y="100"/>
                </a:moveTo>
                <a:cubicBezTo>
                  <a:pt x="18" y="83"/>
                  <a:pt x="37" y="69"/>
                  <a:pt x="58" y="57"/>
                </a:cubicBezTo>
                <a:cubicBezTo>
                  <a:pt x="159" y="0"/>
                  <a:pt x="270" y="13"/>
                  <a:pt x="327" y="88"/>
                </a:cubicBezTo>
              </a:path>
            </a:pathLst>
          </a:custGeom>
          <a:noFill/>
          <a:ln w="3175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10" name="Group 130"/>
          <p:cNvGrpSpPr>
            <a:grpSpLocks/>
          </p:cNvGrpSpPr>
          <p:nvPr/>
        </p:nvGrpSpPr>
        <p:grpSpPr bwMode="auto">
          <a:xfrm>
            <a:off x="720593" y="6076951"/>
            <a:ext cx="4180813" cy="625475"/>
            <a:chOff x="0" y="0"/>
            <a:chExt cx="2431" cy="394"/>
          </a:xfrm>
        </p:grpSpPr>
        <p:sp>
          <p:nvSpPr>
            <p:cNvPr id="130489" name="Freeform 471"/>
            <p:cNvSpPr>
              <a:spLocks noChangeArrowheads="1"/>
            </p:cNvSpPr>
            <p:nvPr/>
          </p:nvSpPr>
          <p:spPr bwMode="auto">
            <a:xfrm>
              <a:off x="0" y="0"/>
              <a:ext cx="2431" cy="394"/>
            </a:xfrm>
            <a:custGeom>
              <a:avLst/>
              <a:gdLst>
                <a:gd name="T0" fmla="*/ 0 w 18141"/>
                <a:gd name="T1" fmla="*/ 0 h 2383"/>
                <a:gd name="T2" fmla="*/ 0 w 18141"/>
                <a:gd name="T3" fmla="*/ 0 h 2383"/>
                <a:gd name="T4" fmla="*/ 0 w 18141"/>
                <a:gd name="T5" fmla="*/ 0 h 2383"/>
                <a:gd name="T6" fmla="*/ 0 w 18141"/>
                <a:gd name="T7" fmla="*/ 0 h 2383"/>
                <a:gd name="T8" fmla="*/ 0 w 18141"/>
                <a:gd name="T9" fmla="*/ 0 h 2383"/>
                <a:gd name="T10" fmla="*/ 0 w 18141"/>
                <a:gd name="T11" fmla="*/ 0 h 2383"/>
                <a:gd name="T12" fmla="*/ 0 w 18141"/>
                <a:gd name="T13" fmla="*/ 0 h 2383"/>
                <a:gd name="T14" fmla="*/ 0 w 18141"/>
                <a:gd name="T15" fmla="*/ 0 h 2383"/>
                <a:gd name="T16" fmla="*/ 0 w 18141"/>
                <a:gd name="T17" fmla="*/ 0 h 23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141"/>
                <a:gd name="T28" fmla="*/ 0 h 2383"/>
                <a:gd name="T29" fmla="*/ 18141 w 18141"/>
                <a:gd name="T30" fmla="*/ 2383 h 23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141" h="2383">
                  <a:moveTo>
                    <a:pt x="397" y="0"/>
                  </a:moveTo>
                  <a:cubicBezTo>
                    <a:pt x="178" y="0"/>
                    <a:pt x="0" y="178"/>
                    <a:pt x="0" y="397"/>
                  </a:cubicBezTo>
                  <a:lnTo>
                    <a:pt x="0" y="1986"/>
                  </a:lnTo>
                  <a:cubicBezTo>
                    <a:pt x="0" y="2206"/>
                    <a:pt x="178" y="2383"/>
                    <a:pt x="397" y="2383"/>
                  </a:cubicBezTo>
                  <a:lnTo>
                    <a:pt x="17744" y="2383"/>
                  </a:lnTo>
                  <a:cubicBezTo>
                    <a:pt x="17963" y="2383"/>
                    <a:pt x="18141" y="2206"/>
                    <a:pt x="18141" y="1986"/>
                  </a:cubicBezTo>
                  <a:lnTo>
                    <a:pt x="18141" y="397"/>
                  </a:lnTo>
                  <a:cubicBezTo>
                    <a:pt x="18141" y="178"/>
                    <a:pt x="17963" y="0"/>
                    <a:pt x="17744" y="0"/>
                  </a:cubicBezTo>
                  <a:lnTo>
                    <a:pt x="397" y="0"/>
                  </a:lnTo>
                  <a:close/>
                </a:path>
              </a:pathLst>
            </a:custGeom>
            <a:solidFill>
              <a:srgbClr val="003300"/>
            </a:solidFill>
            <a:ln w="0" cmpd="sng">
              <a:solidFill>
                <a:srgbClr val="000000"/>
              </a:solidFill>
              <a:miter lim="800000"/>
              <a:headEnd/>
              <a:tailEnd/>
            </a:ln>
          </p:spPr>
          <p:txBody>
            <a:bodyPr/>
            <a:lstStyle/>
            <a:p>
              <a:endParaRPr lang="ja-JP" altLang="en-US"/>
            </a:p>
          </p:txBody>
        </p:sp>
        <p:sp>
          <p:nvSpPr>
            <p:cNvPr id="130490" name="Freeform 472"/>
            <p:cNvSpPr>
              <a:spLocks noChangeArrowheads="1"/>
            </p:cNvSpPr>
            <p:nvPr/>
          </p:nvSpPr>
          <p:spPr bwMode="auto">
            <a:xfrm>
              <a:off x="0" y="0"/>
              <a:ext cx="2431" cy="394"/>
            </a:xfrm>
            <a:custGeom>
              <a:avLst/>
              <a:gdLst>
                <a:gd name="T0" fmla="*/ 0 w 18141"/>
                <a:gd name="T1" fmla="*/ 0 h 2383"/>
                <a:gd name="T2" fmla="*/ 0 w 18141"/>
                <a:gd name="T3" fmla="*/ 0 h 2383"/>
                <a:gd name="T4" fmla="*/ 0 w 18141"/>
                <a:gd name="T5" fmla="*/ 0 h 2383"/>
                <a:gd name="T6" fmla="*/ 0 w 18141"/>
                <a:gd name="T7" fmla="*/ 0 h 2383"/>
                <a:gd name="T8" fmla="*/ 0 w 18141"/>
                <a:gd name="T9" fmla="*/ 0 h 2383"/>
                <a:gd name="T10" fmla="*/ 0 w 18141"/>
                <a:gd name="T11" fmla="*/ 0 h 2383"/>
                <a:gd name="T12" fmla="*/ 0 w 18141"/>
                <a:gd name="T13" fmla="*/ 0 h 2383"/>
                <a:gd name="T14" fmla="*/ 0 w 18141"/>
                <a:gd name="T15" fmla="*/ 0 h 2383"/>
                <a:gd name="T16" fmla="*/ 0 w 18141"/>
                <a:gd name="T17" fmla="*/ 0 h 23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141"/>
                <a:gd name="T28" fmla="*/ 0 h 2383"/>
                <a:gd name="T29" fmla="*/ 18141 w 18141"/>
                <a:gd name="T30" fmla="*/ 2383 h 23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141" h="2383">
                  <a:moveTo>
                    <a:pt x="397" y="0"/>
                  </a:moveTo>
                  <a:cubicBezTo>
                    <a:pt x="178" y="0"/>
                    <a:pt x="0" y="178"/>
                    <a:pt x="0" y="397"/>
                  </a:cubicBezTo>
                  <a:lnTo>
                    <a:pt x="0" y="1986"/>
                  </a:lnTo>
                  <a:cubicBezTo>
                    <a:pt x="0" y="2206"/>
                    <a:pt x="178" y="2383"/>
                    <a:pt x="397" y="2383"/>
                  </a:cubicBezTo>
                  <a:lnTo>
                    <a:pt x="17744" y="2383"/>
                  </a:lnTo>
                  <a:cubicBezTo>
                    <a:pt x="17963" y="2383"/>
                    <a:pt x="18141" y="2206"/>
                    <a:pt x="18141" y="1986"/>
                  </a:cubicBezTo>
                  <a:lnTo>
                    <a:pt x="18141" y="397"/>
                  </a:lnTo>
                  <a:cubicBezTo>
                    <a:pt x="18141" y="178"/>
                    <a:pt x="17963" y="0"/>
                    <a:pt x="17744" y="0"/>
                  </a:cubicBezTo>
                  <a:lnTo>
                    <a:pt x="397" y="0"/>
                  </a:lnTo>
                  <a:close/>
                </a:path>
              </a:pathLst>
            </a:custGeom>
            <a:noFill/>
            <a:ln w="4763" cap="rnd"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30105" name="Rectangle 474"/>
          <p:cNvSpPr>
            <a:spLocks noChangeArrowheads="1"/>
          </p:cNvSpPr>
          <p:nvPr/>
        </p:nvSpPr>
        <p:spPr bwMode="auto">
          <a:xfrm>
            <a:off x="2228851" y="6122988"/>
            <a:ext cx="10339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r>
              <a:rPr lang="ja-JP" altLang="en-US" sz="1600" b="1">
                <a:solidFill>
                  <a:srgbClr val="FFFFFF"/>
                </a:solidFill>
                <a:latin typeface="ＭＳ Ｐゴシック" pitchFamily="50" charset="-128"/>
                <a:sym typeface="ＭＳ Ｐゴシック" pitchFamily="50" charset="-128"/>
              </a:rPr>
              <a:t>超我の奉仕</a:t>
            </a:r>
            <a:endParaRPr lang="ja-JP" altLang="en-US" sz="1600">
              <a:solidFill>
                <a:srgbClr val="000000"/>
              </a:solidFill>
              <a:sym typeface="ＭＳ Ｐゴシック" pitchFamily="50" charset="-128"/>
            </a:endParaRPr>
          </a:p>
        </p:txBody>
      </p:sp>
      <p:sp>
        <p:nvSpPr>
          <p:cNvPr id="130106" name="Rectangle 475"/>
          <p:cNvSpPr>
            <a:spLocks noChangeArrowheads="1"/>
          </p:cNvSpPr>
          <p:nvPr/>
        </p:nvSpPr>
        <p:spPr bwMode="auto">
          <a:xfrm>
            <a:off x="866775" y="6418263"/>
            <a:ext cx="36404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r>
              <a:rPr lang="ja-JP" altLang="en-US" sz="1600" b="1">
                <a:solidFill>
                  <a:srgbClr val="FFFFFF"/>
                </a:solidFill>
                <a:latin typeface="ＭＳ Ｐゴシック" pitchFamily="50" charset="-128"/>
                <a:sym typeface="ＭＳ Ｐゴシック" pitchFamily="50" charset="-128"/>
              </a:rPr>
              <a:t>最もよく奉仕をする者、最も多く報いられる</a:t>
            </a:r>
            <a:endParaRPr lang="ja-JP" altLang="en-US" sz="1600">
              <a:solidFill>
                <a:srgbClr val="000000"/>
              </a:solidFill>
              <a:sym typeface="ＭＳ Ｐゴシック" pitchFamily="50" charset="-128"/>
            </a:endParaRPr>
          </a:p>
        </p:txBody>
      </p:sp>
      <p:grpSp>
        <p:nvGrpSpPr>
          <p:cNvPr id="11" name="Group 135"/>
          <p:cNvGrpSpPr>
            <a:grpSpLocks/>
          </p:cNvGrpSpPr>
          <p:nvPr/>
        </p:nvGrpSpPr>
        <p:grpSpPr bwMode="auto">
          <a:xfrm>
            <a:off x="295805" y="2555876"/>
            <a:ext cx="569252" cy="523875"/>
            <a:chOff x="0" y="0"/>
            <a:chExt cx="295" cy="330"/>
          </a:xfrm>
        </p:grpSpPr>
        <p:sp>
          <p:nvSpPr>
            <p:cNvPr id="130302" name="Freeform 476"/>
            <p:cNvSpPr>
              <a:spLocks noEditPoints="1" noChangeArrowheads="1"/>
            </p:cNvSpPr>
            <p:nvPr/>
          </p:nvSpPr>
          <p:spPr bwMode="auto">
            <a:xfrm>
              <a:off x="148" y="2"/>
              <a:ext cx="126" cy="153"/>
            </a:xfrm>
            <a:custGeom>
              <a:avLst/>
              <a:gdLst>
                <a:gd name="T0" fmla="*/ 17 w 126"/>
                <a:gd name="T1" fmla="*/ 130 h 153"/>
                <a:gd name="T2" fmla="*/ 61 w 126"/>
                <a:gd name="T3" fmla="*/ 108 h 153"/>
                <a:gd name="T4" fmla="*/ 64 w 126"/>
                <a:gd name="T5" fmla="*/ 104 h 153"/>
                <a:gd name="T6" fmla="*/ 58 w 126"/>
                <a:gd name="T7" fmla="*/ 97 h 153"/>
                <a:gd name="T8" fmla="*/ 49 w 126"/>
                <a:gd name="T9" fmla="*/ 89 h 153"/>
                <a:gd name="T10" fmla="*/ 41 w 126"/>
                <a:gd name="T11" fmla="*/ 83 h 153"/>
                <a:gd name="T12" fmla="*/ 32 w 126"/>
                <a:gd name="T13" fmla="*/ 78 h 153"/>
                <a:gd name="T14" fmla="*/ 22 w 126"/>
                <a:gd name="T15" fmla="*/ 74 h 153"/>
                <a:gd name="T16" fmla="*/ 13 w 126"/>
                <a:gd name="T17" fmla="*/ 71 h 153"/>
                <a:gd name="T18" fmla="*/ 11 w 126"/>
                <a:gd name="T19" fmla="*/ 76 h 153"/>
                <a:gd name="T20" fmla="*/ 0 w 126"/>
                <a:gd name="T21" fmla="*/ 0 h 153"/>
                <a:gd name="T22" fmla="*/ 3 w 126"/>
                <a:gd name="T23" fmla="*/ 0 h 153"/>
                <a:gd name="T24" fmla="*/ 7 w 126"/>
                <a:gd name="T25" fmla="*/ 6 h 153"/>
                <a:gd name="T26" fmla="*/ 9 w 126"/>
                <a:gd name="T27" fmla="*/ 16 h 153"/>
                <a:gd name="T28" fmla="*/ 10 w 126"/>
                <a:gd name="T29" fmla="*/ 25 h 153"/>
                <a:gd name="T30" fmla="*/ 14 w 126"/>
                <a:gd name="T31" fmla="*/ 26 h 153"/>
                <a:gd name="T32" fmla="*/ 18 w 126"/>
                <a:gd name="T33" fmla="*/ 27 h 153"/>
                <a:gd name="T34" fmla="*/ 22 w 126"/>
                <a:gd name="T35" fmla="*/ 24 h 153"/>
                <a:gd name="T36" fmla="*/ 26 w 126"/>
                <a:gd name="T37" fmla="*/ 15 h 153"/>
                <a:gd name="T38" fmla="*/ 31 w 126"/>
                <a:gd name="T39" fmla="*/ 6 h 153"/>
                <a:gd name="T40" fmla="*/ 35 w 126"/>
                <a:gd name="T41" fmla="*/ 5 h 153"/>
                <a:gd name="T42" fmla="*/ 39 w 126"/>
                <a:gd name="T43" fmla="*/ 6 h 153"/>
                <a:gd name="T44" fmla="*/ 42 w 126"/>
                <a:gd name="T45" fmla="*/ 7 h 153"/>
                <a:gd name="T46" fmla="*/ 43 w 126"/>
                <a:gd name="T47" fmla="*/ 17 h 153"/>
                <a:gd name="T48" fmla="*/ 43 w 126"/>
                <a:gd name="T49" fmla="*/ 27 h 153"/>
                <a:gd name="T50" fmla="*/ 43 w 126"/>
                <a:gd name="T51" fmla="*/ 34 h 153"/>
                <a:gd name="T52" fmla="*/ 47 w 126"/>
                <a:gd name="T53" fmla="*/ 35 h 153"/>
                <a:gd name="T54" fmla="*/ 51 w 126"/>
                <a:gd name="T55" fmla="*/ 37 h 153"/>
                <a:gd name="T56" fmla="*/ 55 w 126"/>
                <a:gd name="T57" fmla="*/ 33 h 153"/>
                <a:gd name="T58" fmla="*/ 61 w 126"/>
                <a:gd name="T59" fmla="*/ 25 h 153"/>
                <a:gd name="T60" fmla="*/ 69 w 126"/>
                <a:gd name="T61" fmla="*/ 19 h 153"/>
                <a:gd name="T62" fmla="*/ 75 w 126"/>
                <a:gd name="T63" fmla="*/ 23 h 153"/>
                <a:gd name="T64" fmla="*/ 76 w 126"/>
                <a:gd name="T65" fmla="*/ 31 h 153"/>
                <a:gd name="T66" fmla="*/ 74 w 126"/>
                <a:gd name="T67" fmla="*/ 41 h 153"/>
                <a:gd name="T68" fmla="*/ 71 w 126"/>
                <a:gd name="T69" fmla="*/ 50 h 153"/>
                <a:gd name="T70" fmla="*/ 77 w 126"/>
                <a:gd name="T71" fmla="*/ 56 h 153"/>
                <a:gd name="T72" fmla="*/ 84 w 126"/>
                <a:gd name="T73" fmla="*/ 53 h 153"/>
                <a:gd name="T74" fmla="*/ 91 w 126"/>
                <a:gd name="T75" fmla="*/ 48 h 153"/>
                <a:gd name="T76" fmla="*/ 100 w 126"/>
                <a:gd name="T77" fmla="*/ 45 h 153"/>
                <a:gd name="T78" fmla="*/ 105 w 126"/>
                <a:gd name="T79" fmla="*/ 50 h 153"/>
                <a:gd name="T80" fmla="*/ 104 w 126"/>
                <a:gd name="T81" fmla="*/ 58 h 153"/>
                <a:gd name="T82" fmla="*/ 100 w 126"/>
                <a:gd name="T83" fmla="*/ 67 h 153"/>
                <a:gd name="T84" fmla="*/ 94 w 126"/>
                <a:gd name="T85" fmla="*/ 75 h 153"/>
                <a:gd name="T86" fmla="*/ 97 w 126"/>
                <a:gd name="T87" fmla="*/ 78 h 153"/>
                <a:gd name="T88" fmla="*/ 100 w 126"/>
                <a:gd name="T89" fmla="*/ 82 h 153"/>
                <a:gd name="T90" fmla="*/ 104 w 126"/>
                <a:gd name="T91" fmla="*/ 83 h 153"/>
                <a:gd name="T92" fmla="*/ 112 w 126"/>
                <a:gd name="T93" fmla="*/ 80 h 153"/>
                <a:gd name="T94" fmla="*/ 121 w 126"/>
                <a:gd name="T95" fmla="*/ 78 h 153"/>
                <a:gd name="T96" fmla="*/ 125 w 126"/>
                <a:gd name="T97" fmla="*/ 79 h 153"/>
                <a:gd name="T98" fmla="*/ 13 w 126"/>
                <a:gd name="T99" fmla="*/ 153 h 153"/>
                <a:gd name="T100" fmla="*/ 10 w 126"/>
                <a:gd name="T101" fmla="*/ 149 h 153"/>
                <a:gd name="T102" fmla="*/ 6 w 126"/>
                <a:gd name="T103" fmla="*/ 146 h 153"/>
                <a:gd name="T104" fmla="*/ 3 w 126"/>
                <a:gd name="T105" fmla="*/ 140 h 1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6"/>
                <a:gd name="T160" fmla="*/ 0 h 153"/>
                <a:gd name="T161" fmla="*/ 126 w 126"/>
                <a:gd name="T162" fmla="*/ 153 h 1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6" h="153">
                  <a:moveTo>
                    <a:pt x="15" y="127"/>
                  </a:moveTo>
                  <a:lnTo>
                    <a:pt x="15" y="129"/>
                  </a:lnTo>
                  <a:lnTo>
                    <a:pt x="17" y="130"/>
                  </a:lnTo>
                  <a:lnTo>
                    <a:pt x="18" y="131"/>
                  </a:lnTo>
                  <a:lnTo>
                    <a:pt x="20" y="130"/>
                  </a:lnTo>
                  <a:lnTo>
                    <a:pt x="61" y="108"/>
                  </a:lnTo>
                  <a:lnTo>
                    <a:pt x="63" y="107"/>
                  </a:lnTo>
                  <a:lnTo>
                    <a:pt x="64" y="106"/>
                  </a:lnTo>
                  <a:lnTo>
                    <a:pt x="64" y="104"/>
                  </a:lnTo>
                  <a:lnTo>
                    <a:pt x="63" y="102"/>
                  </a:lnTo>
                  <a:lnTo>
                    <a:pt x="60" y="100"/>
                  </a:lnTo>
                  <a:lnTo>
                    <a:pt x="58" y="97"/>
                  </a:lnTo>
                  <a:lnTo>
                    <a:pt x="55" y="94"/>
                  </a:lnTo>
                  <a:lnTo>
                    <a:pt x="52" y="91"/>
                  </a:lnTo>
                  <a:lnTo>
                    <a:pt x="49" y="89"/>
                  </a:lnTo>
                  <a:lnTo>
                    <a:pt x="47" y="87"/>
                  </a:lnTo>
                  <a:lnTo>
                    <a:pt x="44" y="85"/>
                  </a:lnTo>
                  <a:lnTo>
                    <a:pt x="41" y="83"/>
                  </a:lnTo>
                  <a:lnTo>
                    <a:pt x="38" y="81"/>
                  </a:lnTo>
                  <a:lnTo>
                    <a:pt x="35" y="80"/>
                  </a:lnTo>
                  <a:lnTo>
                    <a:pt x="32" y="78"/>
                  </a:lnTo>
                  <a:lnTo>
                    <a:pt x="29" y="76"/>
                  </a:lnTo>
                  <a:lnTo>
                    <a:pt x="26" y="75"/>
                  </a:lnTo>
                  <a:lnTo>
                    <a:pt x="22" y="74"/>
                  </a:lnTo>
                  <a:lnTo>
                    <a:pt x="19" y="73"/>
                  </a:lnTo>
                  <a:lnTo>
                    <a:pt x="15" y="72"/>
                  </a:lnTo>
                  <a:lnTo>
                    <a:pt x="13" y="71"/>
                  </a:lnTo>
                  <a:lnTo>
                    <a:pt x="12" y="72"/>
                  </a:lnTo>
                  <a:lnTo>
                    <a:pt x="11" y="73"/>
                  </a:lnTo>
                  <a:lnTo>
                    <a:pt x="11" y="76"/>
                  </a:lnTo>
                  <a:lnTo>
                    <a:pt x="15" y="127"/>
                  </a:lnTo>
                  <a:close/>
                  <a:moveTo>
                    <a:pt x="0" y="140"/>
                  </a:moveTo>
                  <a:lnTo>
                    <a:pt x="0" y="0"/>
                  </a:lnTo>
                  <a:lnTo>
                    <a:pt x="1" y="0"/>
                  </a:lnTo>
                  <a:lnTo>
                    <a:pt x="2" y="0"/>
                  </a:lnTo>
                  <a:lnTo>
                    <a:pt x="3" y="0"/>
                  </a:lnTo>
                  <a:lnTo>
                    <a:pt x="4" y="0"/>
                  </a:lnTo>
                  <a:lnTo>
                    <a:pt x="6" y="3"/>
                  </a:lnTo>
                  <a:lnTo>
                    <a:pt x="7" y="6"/>
                  </a:lnTo>
                  <a:lnTo>
                    <a:pt x="8" y="9"/>
                  </a:lnTo>
                  <a:lnTo>
                    <a:pt x="9" y="12"/>
                  </a:lnTo>
                  <a:lnTo>
                    <a:pt x="9" y="16"/>
                  </a:lnTo>
                  <a:lnTo>
                    <a:pt x="10" y="19"/>
                  </a:lnTo>
                  <a:lnTo>
                    <a:pt x="10" y="22"/>
                  </a:lnTo>
                  <a:lnTo>
                    <a:pt x="10" y="25"/>
                  </a:lnTo>
                  <a:lnTo>
                    <a:pt x="12" y="25"/>
                  </a:lnTo>
                  <a:lnTo>
                    <a:pt x="13" y="26"/>
                  </a:lnTo>
                  <a:lnTo>
                    <a:pt x="14" y="26"/>
                  </a:lnTo>
                  <a:lnTo>
                    <a:pt x="16" y="26"/>
                  </a:lnTo>
                  <a:lnTo>
                    <a:pt x="17" y="26"/>
                  </a:lnTo>
                  <a:lnTo>
                    <a:pt x="18" y="27"/>
                  </a:lnTo>
                  <a:lnTo>
                    <a:pt x="20" y="27"/>
                  </a:lnTo>
                  <a:lnTo>
                    <a:pt x="21" y="27"/>
                  </a:lnTo>
                  <a:lnTo>
                    <a:pt x="22" y="24"/>
                  </a:lnTo>
                  <a:lnTo>
                    <a:pt x="23" y="21"/>
                  </a:lnTo>
                  <a:lnTo>
                    <a:pt x="24" y="18"/>
                  </a:lnTo>
                  <a:lnTo>
                    <a:pt x="26" y="15"/>
                  </a:lnTo>
                  <a:lnTo>
                    <a:pt x="27" y="12"/>
                  </a:lnTo>
                  <a:lnTo>
                    <a:pt x="29" y="9"/>
                  </a:lnTo>
                  <a:lnTo>
                    <a:pt x="31" y="6"/>
                  </a:lnTo>
                  <a:lnTo>
                    <a:pt x="33" y="4"/>
                  </a:lnTo>
                  <a:lnTo>
                    <a:pt x="34" y="4"/>
                  </a:lnTo>
                  <a:lnTo>
                    <a:pt x="35" y="5"/>
                  </a:lnTo>
                  <a:lnTo>
                    <a:pt x="36" y="5"/>
                  </a:lnTo>
                  <a:lnTo>
                    <a:pt x="37" y="5"/>
                  </a:lnTo>
                  <a:lnTo>
                    <a:pt x="39" y="6"/>
                  </a:lnTo>
                  <a:lnTo>
                    <a:pt x="40" y="6"/>
                  </a:lnTo>
                  <a:lnTo>
                    <a:pt x="41" y="7"/>
                  </a:lnTo>
                  <a:lnTo>
                    <a:pt x="42" y="7"/>
                  </a:lnTo>
                  <a:lnTo>
                    <a:pt x="43" y="10"/>
                  </a:lnTo>
                  <a:lnTo>
                    <a:pt x="43" y="13"/>
                  </a:lnTo>
                  <a:lnTo>
                    <a:pt x="43" y="17"/>
                  </a:lnTo>
                  <a:lnTo>
                    <a:pt x="44" y="20"/>
                  </a:lnTo>
                  <a:lnTo>
                    <a:pt x="43" y="24"/>
                  </a:lnTo>
                  <a:lnTo>
                    <a:pt x="43" y="27"/>
                  </a:lnTo>
                  <a:lnTo>
                    <a:pt x="42" y="30"/>
                  </a:lnTo>
                  <a:lnTo>
                    <a:pt x="42" y="33"/>
                  </a:lnTo>
                  <a:lnTo>
                    <a:pt x="43" y="34"/>
                  </a:lnTo>
                  <a:lnTo>
                    <a:pt x="44" y="34"/>
                  </a:lnTo>
                  <a:lnTo>
                    <a:pt x="46" y="35"/>
                  </a:lnTo>
                  <a:lnTo>
                    <a:pt x="47" y="35"/>
                  </a:lnTo>
                  <a:lnTo>
                    <a:pt x="48" y="36"/>
                  </a:lnTo>
                  <a:lnTo>
                    <a:pt x="50" y="37"/>
                  </a:lnTo>
                  <a:lnTo>
                    <a:pt x="51" y="37"/>
                  </a:lnTo>
                  <a:lnTo>
                    <a:pt x="52" y="38"/>
                  </a:lnTo>
                  <a:lnTo>
                    <a:pt x="54" y="35"/>
                  </a:lnTo>
                  <a:lnTo>
                    <a:pt x="55" y="33"/>
                  </a:lnTo>
                  <a:lnTo>
                    <a:pt x="57" y="30"/>
                  </a:lnTo>
                  <a:lnTo>
                    <a:pt x="59" y="27"/>
                  </a:lnTo>
                  <a:lnTo>
                    <a:pt x="61" y="25"/>
                  </a:lnTo>
                  <a:lnTo>
                    <a:pt x="64" y="23"/>
                  </a:lnTo>
                  <a:lnTo>
                    <a:pt x="66" y="21"/>
                  </a:lnTo>
                  <a:lnTo>
                    <a:pt x="69" y="19"/>
                  </a:lnTo>
                  <a:lnTo>
                    <a:pt x="71" y="20"/>
                  </a:lnTo>
                  <a:lnTo>
                    <a:pt x="73" y="22"/>
                  </a:lnTo>
                  <a:lnTo>
                    <a:pt x="75" y="23"/>
                  </a:lnTo>
                  <a:lnTo>
                    <a:pt x="77" y="25"/>
                  </a:lnTo>
                  <a:lnTo>
                    <a:pt x="77" y="28"/>
                  </a:lnTo>
                  <a:lnTo>
                    <a:pt x="76" y="31"/>
                  </a:lnTo>
                  <a:lnTo>
                    <a:pt x="76" y="35"/>
                  </a:lnTo>
                  <a:lnTo>
                    <a:pt x="75" y="38"/>
                  </a:lnTo>
                  <a:lnTo>
                    <a:pt x="74" y="41"/>
                  </a:lnTo>
                  <a:lnTo>
                    <a:pt x="73" y="44"/>
                  </a:lnTo>
                  <a:lnTo>
                    <a:pt x="72" y="47"/>
                  </a:lnTo>
                  <a:lnTo>
                    <a:pt x="71" y="50"/>
                  </a:lnTo>
                  <a:lnTo>
                    <a:pt x="73" y="52"/>
                  </a:lnTo>
                  <a:lnTo>
                    <a:pt x="75" y="54"/>
                  </a:lnTo>
                  <a:lnTo>
                    <a:pt x="77" y="56"/>
                  </a:lnTo>
                  <a:lnTo>
                    <a:pt x="79" y="58"/>
                  </a:lnTo>
                  <a:lnTo>
                    <a:pt x="81" y="55"/>
                  </a:lnTo>
                  <a:lnTo>
                    <a:pt x="84" y="53"/>
                  </a:lnTo>
                  <a:lnTo>
                    <a:pt x="86" y="51"/>
                  </a:lnTo>
                  <a:lnTo>
                    <a:pt x="88" y="50"/>
                  </a:lnTo>
                  <a:lnTo>
                    <a:pt x="91" y="48"/>
                  </a:lnTo>
                  <a:lnTo>
                    <a:pt x="94" y="47"/>
                  </a:lnTo>
                  <a:lnTo>
                    <a:pt x="97" y="45"/>
                  </a:lnTo>
                  <a:lnTo>
                    <a:pt x="100" y="45"/>
                  </a:lnTo>
                  <a:lnTo>
                    <a:pt x="101" y="46"/>
                  </a:lnTo>
                  <a:lnTo>
                    <a:pt x="103" y="48"/>
                  </a:lnTo>
                  <a:lnTo>
                    <a:pt x="105" y="50"/>
                  </a:lnTo>
                  <a:lnTo>
                    <a:pt x="106" y="52"/>
                  </a:lnTo>
                  <a:lnTo>
                    <a:pt x="105" y="55"/>
                  </a:lnTo>
                  <a:lnTo>
                    <a:pt x="104" y="58"/>
                  </a:lnTo>
                  <a:lnTo>
                    <a:pt x="103" y="62"/>
                  </a:lnTo>
                  <a:lnTo>
                    <a:pt x="102" y="64"/>
                  </a:lnTo>
                  <a:lnTo>
                    <a:pt x="100" y="67"/>
                  </a:lnTo>
                  <a:lnTo>
                    <a:pt x="98" y="70"/>
                  </a:lnTo>
                  <a:lnTo>
                    <a:pt x="96" y="72"/>
                  </a:lnTo>
                  <a:lnTo>
                    <a:pt x="94" y="75"/>
                  </a:lnTo>
                  <a:lnTo>
                    <a:pt x="95" y="76"/>
                  </a:lnTo>
                  <a:lnTo>
                    <a:pt x="96" y="77"/>
                  </a:lnTo>
                  <a:lnTo>
                    <a:pt x="97" y="78"/>
                  </a:lnTo>
                  <a:lnTo>
                    <a:pt x="98" y="80"/>
                  </a:lnTo>
                  <a:lnTo>
                    <a:pt x="99" y="81"/>
                  </a:lnTo>
                  <a:lnTo>
                    <a:pt x="100" y="82"/>
                  </a:lnTo>
                  <a:lnTo>
                    <a:pt x="100" y="83"/>
                  </a:lnTo>
                  <a:lnTo>
                    <a:pt x="101" y="84"/>
                  </a:lnTo>
                  <a:lnTo>
                    <a:pt x="104" y="83"/>
                  </a:lnTo>
                  <a:lnTo>
                    <a:pt x="106" y="82"/>
                  </a:lnTo>
                  <a:lnTo>
                    <a:pt x="109" y="81"/>
                  </a:lnTo>
                  <a:lnTo>
                    <a:pt x="112" y="80"/>
                  </a:lnTo>
                  <a:lnTo>
                    <a:pt x="115" y="79"/>
                  </a:lnTo>
                  <a:lnTo>
                    <a:pt x="118" y="78"/>
                  </a:lnTo>
                  <a:lnTo>
                    <a:pt x="121" y="78"/>
                  </a:lnTo>
                  <a:lnTo>
                    <a:pt x="124" y="78"/>
                  </a:lnTo>
                  <a:lnTo>
                    <a:pt x="125" y="79"/>
                  </a:lnTo>
                  <a:lnTo>
                    <a:pt x="125" y="80"/>
                  </a:lnTo>
                  <a:lnTo>
                    <a:pt x="126" y="81"/>
                  </a:lnTo>
                  <a:lnTo>
                    <a:pt x="13" y="153"/>
                  </a:lnTo>
                  <a:lnTo>
                    <a:pt x="13" y="152"/>
                  </a:lnTo>
                  <a:lnTo>
                    <a:pt x="11" y="151"/>
                  </a:lnTo>
                  <a:lnTo>
                    <a:pt x="10" y="149"/>
                  </a:lnTo>
                  <a:lnTo>
                    <a:pt x="9" y="148"/>
                  </a:lnTo>
                  <a:lnTo>
                    <a:pt x="8" y="147"/>
                  </a:lnTo>
                  <a:lnTo>
                    <a:pt x="6" y="146"/>
                  </a:lnTo>
                  <a:lnTo>
                    <a:pt x="5" y="146"/>
                  </a:lnTo>
                  <a:lnTo>
                    <a:pt x="3" y="145"/>
                  </a:lnTo>
                  <a:lnTo>
                    <a:pt x="3" y="140"/>
                  </a:lnTo>
                  <a:lnTo>
                    <a:pt x="0" y="14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03" name="Freeform 477"/>
            <p:cNvSpPr>
              <a:spLocks noEditPoints="1" noChangeArrowheads="1"/>
            </p:cNvSpPr>
            <p:nvPr/>
          </p:nvSpPr>
          <p:spPr bwMode="auto">
            <a:xfrm>
              <a:off x="161" y="83"/>
              <a:ext cx="133" cy="164"/>
            </a:xfrm>
            <a:custGeom>
              <a:avLst/>
              <a:gdLst>
                <a:gd name="T0" fmla="*/ 20 w 133"/>
                <a:gd name="T1" fmla="*/ 82 h 164"/>
                <a:gd name="T2" fmla="*/ 60 w 133"/>
                <a:gd name="T3" fmla="*/ 114 h 164"/>
                <a:gd name="T4" fmla="*/ 64 w 133"/>
                <a:gd name="T5" fmla="*/ 115 h 164"/>
                <a:gd name="T6" fmla="*/ 67 w 133"/>
                <a:gd name="T7" fmla="*/ 105 h 164"/>
                <a:gd name="T8" fmla="*/ 69 w 133"/>
                <a:gd name="T9" fmla="*/ 93 h 164"/>
                <a:gd name="T10" fmla="*/ 70 w 133"/>
                <a:gd name="T11" fmla="*/ 82 h 164"/>
                <a:gd name="T12" fmla="*/ 69 w 133"/>
                <a:gd name="T13" fmla="*/ 71 h 164"/>
                <a:gd name="T14" fmla="*/ 67 w 133"/>
                <a:gd name="T15" fmla="*/ 59 h 164"/>
                <a:gd name="T16" fmla="*/ 65 w 133"/>
                <a:gd name="T17" fmla="*/ 50 h 164"/>
                <a:gd name="T18" fmla="*/ 60 w 133"/>
                <a:gd name="T19" fmla="*/ 50 h 164"/>
                <a:gd name="T20" fmla="*/ 110 w 133"/>
                <a:gd name="T21" fmla="*/ 96 h 164"/>
                <a:gd name="T22" fmla="*/ 109 w 133"/>
                <a:gd name="T23" fmla="*/ 100 h 164"/>
                <a:gd name="T24" fmla="*/ 108 w 133"/>
                <a:gd name="T25" fmla="*/ 105 h 164"/>
                <a:gd name="T26" fmla="*/ 113 w 133"/>
                <a:gd name="T27" fmla="*/ 108 h 164"/>
                <a:gd name="T28" fmla="*/ 122 w 133"/>
                <a:gd name="T29" fmla="*/ 113 h 164"/>
                <a:gd name="T30" fmla="*/ 129 w 133"/>
                <a:gd name="T31" fmla="*/ 119 h 164"/>
                <a:gd name="T32" fmla="*/ 128 w 133"/>
                <a:gd name="T33" fmla="*/ 123 h 164"/>
                <a:gd name="T34" fmla="*/ 127 w 133"/>
                <a:gd name="T35" fmla="*/ 127 h 164"/>
                <a:gd name="T36" fmla="*/ 123 w 133"/>
                <a:gd name="T37" fmla="*/ 130 h 164"/>
                <a:gd name="T38" fmla="*/ 114 w 133"/>
                <a:gd name="T39" fmla="*/ 131 h 164"/>
                <a:gd name="T40" fmla="*/ 105 w 133"/>
                <a:gd name="T41" fmla="*/ 130 h 164"/>
                <a:gd name="T42" fmla="*/ 102 w 133"/>
                <a:gd name="T43" fmla="*/ 132 h 164"/>
                <a:gd name="T44" fmla="*/ 100 w 133"/>
                <a:gd name="T45" fmla="*/ 136 h 164"/>
                <a:gd name="T46" fmla="*/ 99 w 133"/>
                <a:gd name="T47" fmla="*/ 140 h 164"/>
                <a:gd name="T48" fmla="*/ 106 w 133"/>
                <a:gd name="T49" fmla="*/ 146 h 164"/>
                <a:gd name="T50" fmla="*/ 112 w 133"/>
                <a:gd name="T51" fmla="*/ 153 h 164"/>
                <a:gd name="T52" fmla="*/ 115 w 133"/>
                <a:gd name="T53" fmla="*/ 160 h 164"/>
                <a:gd name="T54" fmla="*/ 113 w 133"/>
                <a:gd name="T55" fmla="*/ 164 h 164"/>
                <a:gd name="T56" fmla="*/ 3 w 133"/>
                <a:gd name="T57" fmla="*/ 87 h 164"/>
                <a:gd name="T58" fmla="*/ 3 w 133"/>
                <a:gd name="T59" fmla="*/ 81 h 164"/>
                <a:gd name="T60" fmla="*/ 3 w 133"/>
                <a:gd name="T61" fmla="*/ 77 h 164"/>
                <a:gd name="T62" fmla="*/ 1 w 133"/>
                <a:gd name="T63" fmla="*/ 73 h 164"/>
                <a:gd name="T64" fmla="*/ 113 w 133"/>
                <a:gd name="T65" fmla="*/ 1 h 164"/>
                <a:gd name="T66" fmla="*/ 115 w 133"/>
                <a:gd name="T67" fmla="*/ 6 h 164"/>
                <a:gd name="T68" fmla="*/ 110 w 133"/>
                <a:gd name="T69" fmla="*/ 14 h 164"/>
                <a:gd name="T70" fmla="*/ 103 w 133"/>
                <a:gd name="T71" fmla="*/ 21 h 164"/>
                <a:gd name="T72" fmla="*/ 99 w 133"/>
                <a:gd name="T73" fmla="*/ 25 h 164"/>
                <a:gd name="T74" fmla="*/ 101 w 133"/>
                <a:gd name="T75" fmla="*/ 30 h 164"/>
                <a:gd name="T76" fmla="*/ 102 w 133"/>
                <a:gd name="T77" fmla="*/ 34 h 164"/>
                <a:gd name="T78" fmla="*/ 108 w 133"/>
                <a:gd name="T79" fmla="*/ 34 h 164"/>
                <a:gd name="T80" fmla="*/ 118 w 133"/>
                <a:gd name="T81" fmla="*/ 34 h 164"/>
                <a:gd name="T82" fmla="*/ 126 w 133"/>
                <a:gd name="T83" fmla="*/ 35 h 164"/>
                <a:gd name="T84" fmla="*/ 127 w 133"/>
                <a:gd name="T85" fmla="*/ 39 h 164"/>
                <a:gd name="T86" fmla="*/ 128 w 133"/>
                <a:gd name="T87" fmla="*/ 43 h 164"/>
                <a:gd name="T88" fmla="*/ 127 w 133"/>
                <a:gd name="T89" fmla="*/ 48 h 164"/>
                <a:gd name="T90" fmla="*/ 119 w 133"/>
                <a:gd name="T91" fmla="*/ 54 h 164"/>
                <a:gd name="T92" fmla="*/ 111 w 133"/>
                <a:gd name="T93" fmla="*/ 57 h 164"/>
                <a:gd name="T94" fmla="*/ 108 w 133"/>
                <a:gd name="T95" fmla="*/ 61 h 164"/>
                <a:gd name="T96" fmla="*/ 109 w 133"/>
                <a:gd name="T97" fmla="*/ 66 h 164"/>
                <a:gd name="T98" fmla="*/ 110 w 133"/>
                <a:gd name="T99" fmla="*/ 71 h 164"/>
                <a:gd name="T100" fmla="*/ 118 w 133"/>
                <a:gd name="T101" fmla="*/ 72 h 164"/>
                <a:gd name="T102" fmla="*/ 127 w 133"/>
                <a:gd name="T103" fmla="*/ 74 h 164"/>
                <a:gd name="T104" fmla="*/ 132 w 133"/>
                <a:gd name="T105" fmla="*/ 79 h 164"/>
                <a:gd name="T106" fmla="*/ 133 w 133"/>
                <a:gd name="T107" fmla="*/ 82 h 164"/>
                <a:gd name="T108" fmla="*/ 132 w 133"/>
                <a:gd name="T109" fmla="*/ 86 h 164"/>
                <a:gd name="T110" fmla="*/ 127 w 133"/>
                <a:gd name="T111" fmla="*/ 91 h 164"/>
                <a:gd name="T112" fmla="*/ 118 w 133"/>
                <a:gd name="T113" fmla="*/ 93 h 164"/>
                <a:gd name="T114" fmla="*/ 110 w 133"/>
                <a:gd name="T115" fmla="*/ 94 h 1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
                <a:gd name="T175" fmla="*/ 0 h 164"/>
                <a:gd name="T176" fmla="*/ 133 w 133"/>
                <a:gd name="T177" fmla="*/ 164 h 1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 h="164">
                  <a:moveTo>
                    <a:pt x="22" y="78"/>
                  </a:moveTo>
                  <a:lnTo>
                    <a:pt x="21" y="80"/>
                  </a:lnTo>
                  <a:lnTo>
                    <a:pt x="20" y="82"/>
                  </a:lnTo>
                  <a:lnTo>
                    <a:pt x="21" y="84"/>
                  </a:lnTo>
                  <a:lnTo>
                    <a:pt x="23" y="86"/>
                  </a:lnTo>
                  <a:lnTo>
                    <a:pt x="60" y="114"/>
                  </a:lnTo>
                  <a:lnTo>
                    <a:pt x="61" y="115"/>
                  </a:lnTo>
                  <a:lnTo>
                    <a:pt x="63" y="116"/>
                  </a:lnTo>
                  <a:lnTo>
                    <a:pt x="64" y="115"/>
                  </a:lnTo>
                  <a:lnTo>
                    <a:pt x="65" y="113"/>
                  </a:lnTo>
                  <a:lnTo>
                    <a:pt x="66" y="109"/>
                  </a:lnTo>
                  <a:lnTo>
                    <a:pt x="67" y="105"/>
                  </a:lnTo>
                  <a:lnTo>
                    <a:pt x="68" y="101"/>
                  </a:lnTo>
                  <a:lnTo>
                    <a:pt x="68" y="97"/>
                  </a:lnTo>
                  <a:lnTo>
                    <a:pt x="69" y="93"/>
                  </a:lnTo>
                  <a:lnTo>
                    <a:pt x="69" y="90"/>
                  </a:lnTo>
                  <a:lnTo>
                    <a:pt x="69" y="86"/>
                  </a:lnTo>
                  <a:lnTo>
                    <a:pt x="70" y="82"/>
                  </a:lnTo>
                  <a:lnTo>
                    <a:pt x="69" y="78"/>
                  </a:lnTo>
                  <a:lnTo>
                    <a:pt x="69" y="75"/>
                  </a:lnTo>
                  <a:lnTo>
                    <a:pt x="69" y="71"/>
                  </a:lnTo>
                  <a:lnTo>
                    <a:pt x="68" y="67"/>
                  </a:lnTo>
                  <a:lnTo>
                    <a:pt x="68" y="63"/>
                  </a:lnTo>
                  <a:lnTo>
                    <a:pt x="67" y="59"/>
                  </a:lnTo>
                  <a:lnTo>
                    <a:pt x="66" y="56"/>
                  </a:lnTo>
                  <a:lnTo>
                    <a:pt x="65" y="52"/>
                  </a:lnTo>
                  <a:lnTo>
                    <a:pt x="65" y="50"/>
                  </a:lnTo>
                  <a:lnTo>
                    <a:pt x="64" y="49"/>
                  </a:lnTo>
                  <a:lnTo>
                    <a:pt x="62" y="49"/>
                  </a:lnTo>
                  <a:lnTo>
                    <a:pt x="60" y="50"/>
                  </a:lnTo>
                  <a:lnTo>
                    <a:pt x="22" y="78"/>
                  </a:lnTo>
                  <a:close/>
                  <a:moveTo>
                    <a:pt x="110" y="94"/>
                  </a:moveTo>
                  <a:lnTo>
                    <a:pt x="110" y="96"/>
                  </a:lnTo>
                  <a:lnTo>
                    <a:pt x="109" y="97"/>
                  </a:lnTo>
                  <a:lnTo>
                    <a:pt x="109" y="99"/>
                  </a:lnTo>
                  <a:lnTo>
                    <a:pt x="109" y="100"/>
                  </a:lnTo>
                  <a:lnTo>
                    <a:pt x="109" y="102"/>
                  </a:lnTo>
                  <a:lnTo>
                    <a:pt x="108" y="103"/>
                  </a:lnTo>
                  <a:lnTo>
                    <a:pt x="108" y="105"/>
                  </a:lnTo>
                  <a:lnTo>
                    <a:pt x="108" y="106"/>
                  </a:lnTo>
                  <a:lnTo>
                    <a:pt x="111" y="107"/>
                  </a:lnTo>
                  <a:lnTo>
                    <a:pt x="113" y="108"/>
                  </a:lnTo>
                  <a:lnTo>
                    <a:pt x="116" y="110"/>
                  </a:lnTo>
                  <a:lnTo>
                    <a:pt x="119" y="111"/>
                  </a:lnTo>
                  <a:lnTo>
                    <a:pt x="122" y="113"/>
                  </a:lnTo>
                  <a:lnTo>
                    <a:pt x="124" y="115"/>
                  </a:lnTo>
                  <a:lnTo>
                    <a:pt x="127" y="117"/>
                  </a:lnTo>
                  <a:lnTo>
                    <a:pt x="129" y="119"/>
                  </a:lnTo>
                  <a:lnTo>
                    <a:pt x="128" y="121"/>
                  </a:lnTo>
                  <a:lnTo>
                    <a:pt x="128" y="122"/>
                  </a:lnTo>
                  <a:lnTo>
                    <a:pt x="128" y="123"/>
                  </a:lnTo>
                  <a:lnTo>
                    <a:pt x="127" y="124"/>
                  </a:lnTo>
                  <a:lnTo>
                    <a:pt x="127" y="126"/>
                  </a:lnTo>
                  <a:lnTo>
                    <a:pt x="127" y="127"/>
                  </a:lnTo>
                  <a:lnTo>
                    <a:pt x="126" y="128"/>
                  </a:lnTo>
                  <a:lnTo>
                    <a:pt x="126" y="129"/>
                  </a:lnTo>
                  <a:lnTo>
                    <a:pt x="123" y="130"/>
                  </a:lnTo>
                  <a:lnTo>
                    <a:pt x="120" y="130"/>
                  </a:lnTo>
                  <a:lnTo>
                    <a:pt x="117" y="131"/>
                  </a:lnTo>
                  <a:lnTo>
                    <a:pt x="114" y="131"/>
                  </a:lnTo>
                  <a:lnTo>
                    <a:pt x="111" y="131"/>
                  </a:lnTo>
                  <a:lnTo>
                    <a:pt x="108" y="130"/>
                  </a:lnTo>
                  <a:lnTo>
                    <a:pt x="105" y="130"/>
                  </a:lnTo>
                  <a:lnTo>
                    <a:pt x="103" y="129"/>
                  </a:lnTo>
                  <a:lnTo>
                    <a:pt x="102" y="130"/>
                  </a:lnTo>
                  <a:lnTo>
                    <a:pt x="102" y="132"/>
                  </a:lnTo>
                  <a:lnTo>
                    <a:pt x="101" y="133"/>
                  </a:lnTo>
                  <a:lnTo>
                    <a:pt x="101" y="135"/>
                  </a:lnTo>
                  <a:lnTo>
                    <a:pt x="100" y="136"/>
                  </a:lnTo>
                  <a:lnTo>
                    <a:pt x="100" y="138"/>
                  </a:lnTo>
                  <a:lnTo>
                    <a:pt x="99" y="139"/>
                  </a:lnTo>
                  <a:lnTo>
                    <a:pt x="99" y="140"/>
                  </a:lnTo>
                  <a:lnTo>
                    <a:pt x="101" y="142"/>
                  </a:lnTo>
                  <a:lnTo>
                    <a:pt x="103" y="144"/>
                  </a:lnTo>
                  <a:lnTo>
                    <a:pt x="106" y="146"/>
                  </a:lnTo>
                  <a:lnTo>
                    <a:pt x="108" y="148"/>
                  </a:lnTo>
                  <a:lnTo>
                    <a:pt x="110" y="151"/>
                  </a:lnTo>
                  <a:lnTo>
                    <a:pt x="112" y="153"/>
                  </a:lnTo>
                  <a:lnTo>
                    <a:pt x="113" y="156"/>
                  </a:lnTo>
                  <a:lnTo>
                    <a:pt x="115" y="159"/>
                  </a:lnTo>
                  <a:lnTo>
                    <a:pt x="115" y="160"/>
                  </a:lnTo>
                  <a:lnTo>
                    <a:pt x="114" y="162"/>
                  </a:lnTo>
                  <a:lnTo>
                    <a:pt x="113" y="163"/>
                  </a:lnTo>
                  <a:lnTo>
                    <a:pt x="113" y="164"/>
                  </a:lnTo>
                  <a:lnTo>
                    <a:pt x="1" y="92"/>
                  </a:lnTo>
                  <a:lnTo>
                    <a:pt x="2" y="90"/>
                  </a:lnTo>
                  <a:lnTo>
                    <a:pt x="3" y="87"/>
                  </a:lnTo>
                  <a:lnTo>
                    <a:pt x="3" y="85"/>
                  </a:lnTo>
                  <a:lnTo>
                    <a:pt x="3" y="82"/>
                  </a:lnTo>
                  <a:lnTo>
                    <a:pt x="3" y="81"/>
                  </a:lnTo>
                  <a:lnTo>
                    <a:pt x="3" y="79"/>
                  </a:lnTo>
                  <a:lnTo>
                    <a:pt x="3" y="78"/>
                  </a:lnTo>
                  <a:lnTo>
                    <a:pt x="3" y="77"/>
                  </a:lnTo>
                  <a:lnTo>
                    <a:pt x="2" y="76"/>
                  </a:lnTo>
                  <a:lnTo>
                    <a:pt x="2" y="74"/>
                  </a:lnTo>
                  <a:lnTo>
                    <a:pt x="1" y="73"/>
                  </a:lnTo>
                  <a:lnTo>
                    <a:pt x="0" y="72"/>
                  </a:lnTo>
                  <a:lnTo>
                    <a:pt x="113" y="0"/>
                  </a:lnTo>
                  <a:lnTo>
                    <a:pt x="113" y="1"/>
                  </a:lnTo>
                  <a:lnTo>
                    <a:pt x="114" y="3"/>
                  </a:lnTo>
                  <a:lnTo>
                    <a:pt x="115" y="4"/>
                  </a:lnTo>
                  <a:lnTo>
                    <a:pt x="115" y="6"/>
                  </a:lnTo>
                  <a:lnTo>
                    <a:pt x="114" y="9"/>
                  </a:lnTo>
                  <a:lnTo>
                    <a:pt x="112" y="11"/>
                  </a:lnTo>
                  <a:lnTo>
                    <a:pt x="110" y="14"/>
                  </a:lnTo>
                  <a:lnTo>
                    <a:pt x="108" y="16"/>
                  </a:lnTo>
                  <a:lnTo>
                    <a:pt x="106" y="19"/>
                  </a:lnTo>
                  <a:lnTo>
                    <a:pt x="103" y="21"/>
                  </a:lnTo>
                  <a:lnTo>
                    <a:pt x="101" y="22"/>
                  </a:lnTo>
                  <a:lnTo>
                    <a:pt x="99" y="24"/>
                  </a:lnTo>
                  <a:lnTo>
                    <a:pt x="99" y="25"/>
                  </a:lnTo>
                  <a:lnTo>
                    <a:pt x="100" y="27"/>
                  </a:lnTo>
                  <a:lnTo>
                    <a:pt x="100" y="28"/>
                  </a:lnTo>
                  <a:lnTo>
                    <a:pt x="101" y="30"/>
                  </a:lnTo>
                  <a:lnTo>
                    <a:pt x="101" y="31"/>
                  </a:lnTo>
                  <a:lnTo>
                    <a:pt x="102" y="33"/>
                  </a:lnTo>
                  <a:lnTo>
                    <a:pt x="102" y="34"/>
                  </a:lnTo>
                  <a:lnTo>
                    <a:pt x="103" y="36"/>
                  </a:lnTo>
                  <a:lnTo>
                    <a:pt x="106" y="35"/>
                  </a:lnTo>
                  <a:lnTo>
                    <a:pt x="108" y="34"/>
                  </a:lnTo>
                  <a:lnTo>
                    <a:pt x="111" y="34"/>
                  </a:lnTo>
                  <a:lnTo>
                    <a:pt x="114" y="34"/>
                  </a:lnTo>
                  <a:lnTo>
                    <a:pt x="118" y="34"/>
                  </a:lnTo>
                  <a:lnTo>
                    <a:pt x="120" y="34"/>
                  </a:lnTo>
                  <a:lnTo>
                    <a:pt x="123" y="35"/>
                  </a:lnTo>
                  <a:lnTo>
                    <a:pt x="126" y="35"/>
                  </a:lnTo>
                  <a:lnTo>
                    <a:pt x="127" y="37"/>
                  </a:lnTo>
                  <a:lnTo>
                    <a:pt x="127" y="38"/>
                  </a:lnTo>
                  <a:lnTo>
                    <a:pt x="127" y="39"/>
                  </a:lnTo>
                  <a:lnTo>
                    <a:pt x="128" y="40"/>
                  </a:lnTo>
                  <a:lnTo>
                    <a:pt x="128" y="42"/>
                  </a:lnTo>
                  <a:lnTo>
                    <a:pt x="128" y="43"/>
                  </a:lnTo>
                  <a:lnTo>
                    <a:pt x="128" y="44"/>
                  </a:lnTo>
                  <a:lnTo>
                    <a:pt x="129" y="45"/>
                  </a:lnTo>
                  <a:lnTo>
                    <a:pt x="127" y="48"/>
                  </a:lnTo>
                  <a:lnTo>
                    <a:pt x="124" y="50"/>
                  </a:lnTo>
                  <a:lnTo>
                    <a:pt x="122" y="52"/>
                  </a:lnTo>
                  <a:lnTo>
                    <a:pt x="119" y="54"/>
                  </a:lnTo>
                  <a:lnTo>
                    <a:pt x="116" y="55"/>
                  </a:lnTo>
                  <a:lnTo>
                    <a:pt x="114" y="56"/>
                  </a:lnTo>
                  <a:lnTo>
                    <a:pt x="111" y="57"/>
                  </a:lnTo>
                  <a:lnTo>
                    <a:pt x="108" y="58"/>
                  </a:lnTo>
                  <a:lnTo>
                    <a:pt x="108" y="60"/>
                  </a:lnTo>
                  <a:lnTo>
                    <a:pt x="108" y="61"/>
                  </a:lnTo>
                  <a:lnTo>
                    <a:pt x="109" y="63"/>
                  </a:lnTo>
                  <a:lnTo>
                    <a:pt x="109" y="64"/>
                  </a:lnTo>
                  <a:lnTo>
                    <a:pt x="109" y="66"/>
                  </a:lnTo>
                  <a:lnTo>
                    <a:pt x="109" y="68"/>
                  </a:lnTo>
                  <a:lnTo>
                    <a:pt x="110" y="69"/>
                  </a:lnTo>
                  <a:lnTo>
                    <a:pt x="110" y="71"/>
                  </a:lnTo>
                  <a:lnTo>
                    <a:pt x="113" y="71"/>
                  </a:lnTo>
                  <a:lnTo>
                    <a:pt x="115" y="71"/>
                  </a:lnTo>
                  <a:lnTo>
                    <a:pt x="118" y="72"/>
                  </a:lnTo>
                  <a:lnTo>
                    <a:pt x="121" y="72"/>
                  </a:lnTo>
                  <a:lnTo>
                    <a:pt x="124" y="73"/>
                  </a:lnTo>
                  <a:lnTo>
                    <a:pt x="127" y="74"/>
                  </a:lnTo>
                  <a:lnTo>
                    <a:pt x="130" y="76"/>
                  </a:lnTo>
                  <a:lnTo>
                    <a:pt x="132" y="77"/>
                  </a:lnTo>
                  <a:lnTo>
                    <a:pt x="132" y="79"/>
                  </a:lnTo>
                  <a:lnTo>
                    <a:pt x="133" y="80"/>
                  </a:lnTo>
                  <a:lnTo>
                    <a:pt x="133" y="81"/>
                  </a:lnTo>
                  <a:lnTo>
                    <a:pt x="133" y="82"/>
                  </a:lnTo>
                  <a:lnTo>
                    <a:pt x="133" y="84"/>
                  </a:lnTo>
                  <a:lnTo>
                    <a:pt x="133" y="85"/>
                  </a:lnTo>
                  <a:lnTo>
                    <a:pt x="132" y="86"/>
                  </a:lnTo>
                  <a:lnTo>
                    <a:pt x="132" y="88"/>
                  </a:lnTo>
                  <a:lnTo>
                    <a:pt x="130" y="89"/>
                  </a:lnTo>
                  <a:lnTo>
                    <a:pt x="127" y="91"/>
                  </a:lnTo>
                  <a:lnTo>
                    <a:pt x="124" y="92"/>
                  </a:lnTo>
                  <a:lnTo>
                    <a:pt x="121" y="93"/>
                  </a:lnTo>
                  <a:lnTo>
                    <a:pt x="118" y="93"/>
                  </a:lnTo>
                  <a:lnTo>
                    <a:pt x="115" y="94"/>
                  </a:lnTo>
                  <a:lnTo>
                    <a:pt x="113" y="94"/>
                  </a:lnTo>
                  <a:lnTo>
                    <a:pt x="110" y="94"/>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04" name="Freeform 478"/>
            <p:cNvSpPr>
              <a:spLocks noEditPoints="1" noChangeArrowheads="1"/>
            </p:cNvSpPr>
            <p:nvPr/>
          </p:nvSpPr>
          <p:spPr bwMode="auto">
            <a:xfrm>
              <a:off x="148" y="175"/>
              <a:ext cx="126" cy="154"/>
            </a:xfrm>
            <a:custGeom>
              <a:avLst/>
              <a:gdLst>
                <a:gd name="T0" fmla="*/ 17 w 126"/>
                <a:gd name="T1" fmla="*/ 22 h 154"/>
                <a:gd name="T2" fmla="*/ 11 w 126"/>
                <a:gd name="T3" fmla="*/ 77 h 154"/>
                <a:gd name="T4" fmla="*/ 13 w 126"/>
                <a:gd name="T5" fmla="*/ 82 h 154"/>
                <a:gd name="T6" fmla="*/ 22 w 126"/>
                <a:gd name="T7" fmla="*/ 79 h 154"/>
                <a:gd name="T8" fmla="*/ 32 w 126"/>
                <a:gd name="T9" fmla="*/ 75 h 154"/>
                <a:gd name="T10" fmla="*/ 41 w 126"/>
                <a:gd name="T11" fmla="*/ 70 h 154"/>
                <a:gd name="T12" fmla="*/ 50 w 126"/>
                <a:gd name="T13" fmla="*/ 64 h 154"/>
                <a:gd name="T14" fmla="*/ 58 w 126"/>
                <a:gd name="T15" fmla="*/ 56 h 154"/>
                <a:gd name="T16" fmla="*/ 64 w 126"/>
                <a:gd name="T17" fmla="*/ 49 h 154"/>
                <a:gd name="T18" fmla="*/ 61 w 126"/>
                <a:gd name="T19" fmla="*/ 45 h 154"/>
                <a:gd name="T20" fmla="*/ 100 w 126"/>
                <a:gd name="T21" fmla="*/ 70 h 154"/>
                <a:gd name="T22" fmla="*/ 98 w 126"/>
                <a:gd name="T23" fmla="*/ 74 h 154"/>
                <a:gd name="T24" fmla="*/ 95 w 126"/>
                <a:gd name="T25" fmla="*/ 78 h 154"/>
                <a:gd name="T26" fmla="*/ 98 w 126"/>
                <a:gd name="T27" fmla="*/ 84 h 154"/>
                <a:gd name="T28" fmla="*/ 102 w 126"/>
                <a:gd name="T29" fmla="*/ 92 h 154"/>
                <a:gd name="T30" fmla="*/ 106 w 126"/>
                <a:gd name="T31" fmla="*/ 102 h 154"/>
                <a:gd name="T32" fmla="*/ 101 w 126"/>
                <a:gd name="T33" fmla="*/ 108 h 154"/>
                <a:gd name="T34" fmla="*/ 93 w 126"/>
                <a:gd name="T35" fmla="*/ 107 h 154"/>
                <a:gd name="T36" fmla="*/ 86 w 126"/>
                <a:gd name="T37" fmla="*/ 102 h 154"/>
                <a:gd name="T38" fmla="*/ 79 w 126"/>
                <a:gd name="T39" fmla="*/ 96 h 154"/>
                <a:gd name="T40" fmla="*/ 72 w 126"/>
                <a:gd name="T41" fmla="*/ 102 h 154"/>
                <a:gd name="T42" fmla="*/ 73 w 126"/>
                <a:gd name="T43" fmla="*/ 109 h 154"/>
                <a:gd name="T44" fmla="*/ 76 w 126"/>
                <a:gd name="T45" fmla="*/ 119 h 154"/>
                <a:gd name="T46" fmla="*/ 77 w 126"/>
                <a:gd name="T47" fmla="*/ 129 h 154"/>
                <a:gd name="T48" fmla="*/ 70 w 126"/>
                <a:gd name="T49" fmla="*/ 133 h 154"/>
                <a:gd name="T50" fmla="*/ 63 w 126"/>
                <a:gd name="T51" fmla="*/ 130 h 154"/>
                <a:gd name="T52" fmla="*/ 57 w 126"/>
                <a:gd name="T53" fmla="*/ 123 h 154"/>
                <a:gd name="T54" fmla="*/ 52 w 126"/>
                <a:gd name="T55" fmla="*/ 115 h 154"/>
                <a:gd name="T56" fmla="*/ 48 w 126"/>
                <a:gd name="T57" fmla="*/ 117 h 154"/>
                <a:gd name="T58" fmla="*/ 44 w 126"/>
                <a:gd name="T59" fmla="*/ 119 h 154"/>
                <a:gd name="T60" fmla="*/ 42 w 126"/>
                <a:gd name="T61" fmla="*/ 123 h 154"/>
                <a:gd name="T62" fmla="*/ 43 w 126"/>
                <a:gd name="T63" fmla="*/ 133 h 154"/>
                <a:gd name="T64" fmla="*/ 43 w 126"/>
                <a:gd name="T65" fmla="*/ 143 h 154"/>
                <a:gd name="T66" fmla="*/ 40 w 126"/>
                <a:gd name="T67" fmla="*/ 148 h 154"/>
                <a:gd name="T68" fmla="*/ 36 w 126"/>
                <a:gd name="T69" fmla="*/ 148 h 154"/>
                <a:gd name="T70" fmla="*/ 33 w 126"/>
                <a:gd name="T71" fmla="*/ 149 h 154"/>
                <a:gd name="T72" fmla="*/ 27 w 126"/>
                <a:gd name="T73" fmla="*/ 142 h 154"/>
                <a:gd name="T74" fmla="*/ 23 w 126"/>
                <a:gd name="T75" fmla="*/ 132 h 154"/>
                <a:gd name="T76" fmla="*/ 20 w 126"/>
                <a:gd name="T77" fmla="*/ 127 h 154"/>
                <a:gd name="T78" fmla="*/ 16 w 126"/>
                <a:gd name="T79" fmla="*/ 128 h 154"/>
                <a:gd name="T80" fmla="*/ 12 w 126"/>
                <a:gd name="T81" fmla="*/ 128 h 154"/>
                <a:gd name="T82" fmla="*/ 10 w 126"/>
                <a:gd name="T83" fmla="*/ 134 h 154"/>
                <a:gd name="T84" fmla="*/ 8 w 126"/>
                <a:gd name="T85" fmla="*/ 144 h 154"/>
                <a:gd name="T86" fmla="*/ 4 w 126"/>
                <a:gd name="T87" fmla="*/ 154 h 154"/>
                <a:gd name="T88" fmla="*/ 1 w 126"/>
                <a:gd name="T89" fmla="*/ 154 h 154"/>
                <a:gd name="T90" fmla="*/ 2 w 126"/>
                <a:gd name="T91" fmla="*/ 8 h 154"/>
                <a:gd name="T92" fmla="*/ 8 w 126"/>
                <a:gd name="T93" fmla="*/ 6 h 154"/>
                <a:gd name="T94" fmla="*/ 13 w 126"/>
                <a:gd name="T95" fmla="*/ 1 h 154"/>
                <a:gd name="T96" fmla="*/ 125 w 126"/>
                <a:gd name="T97" fmla="*/ 73 h 154"/>
                <a:gd name="T98" fmla="*/ 124 w 126"/>
                <a:gd name="T99" fmla="*/ 76 h 154"/>
                <a:gd name="T100" fmla="*/ 114 w 126"/>
                <a:gd name="T101" fmla="*/ 75 h 154"/>
                <a:gd name="T102" fmla="*/ 106 w 126"/>
                <a:gd name="T103" fmla="*/ 72 h 1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
                <a:gd name="T157" fmla="*/ 0 h 154"/>
                <a:gd name="T158" fmla="*/ 126 w 126"/>
                <a:gd name="T159" fmla="*/ 154 h 1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 h="154">
                  <a:moveTo>
                    <a:pt x="20" y="23"/>
                  </a:moveTo>
                  <a:lnTo>
                    <a:pt x="18" y="22"/>
                  </a:lnTo>
                  <a:lnTo>
                    <a:pt x="17" y="22"/>
                  </a:lnTo>
                  <a:lnTo>
                    <a:pt x="15" y="24"/>
                  </a:lnTo>
                  <a:lnTo>
                    <a:pt x="15" y="26"/>
                  </a:lnTo>
                  <a:lnTo>
                    <a:pt x="11" y="77"/>
                  </a:lnTo>
                  <a:lnTo>
                    <a:pt x="11" y="79"/>
                  </a:lnTo>
                  <a:lnTo>
                    <a:pt x="12" y="81"/>
                  </a:lnTo>
                  <a:lnTo>
                    <a:pt x="13" y="82"/>
                  </a:lnTo>
                  <a:lnTo>
                    <a:pt x="15" y="81"/>
                  </a:lnTo>
                  <a:lnTo>
                    <a:pt x="19" y="80"/>
                  </a:lnTo>
                  <a:lnTo>
                    <a:pt x="22" y="79"/>
                  </a:lnTo>
                  <a:lnTo>
                    <a:pt x="26" y="78"/>
                  </a:lnTo>
                  <a:lnTo>
                    <a:pt x="29" y="77"/>
                  </a:lnTo>
                  <a:lnTo>
                    <a:pt x="32" y="75"/>
                  </a:lnTo>
                  <a:lnTo>
                    <a:pt x="35" y="74"/>
                  </a:lnTo>
                  <a:lnTo>
                    <a:pt x="38" y="72"/>
                  </a:lnTo>
                  <a:lnTo>
                    <a:pt x="41" y="70"/>
                  </a:lnTo>
                  <a:lnTo>
                    <a:pt x="44" y="68"/>
                  </a:lnTo>
                  <a:lnTo>
                    <a:pt x="47" y="66"/>
                  </a:lnTo>
                  <a:lnTo>
                    <a:pt x="50" y="64"/>
                  </a:lnTo>
                  <a:lnTo>
                    <a:pt x="52" y="62"/>
                  </a:lnTo>
                  <a:lnTo>
                    <a:pt x="55" y="59"/>
                  </a:lnTo>
                  <a:lnTo>
                    <a:pt x="58" y="56"/>
                  </a:lnTo>
                  <a:lnTo>
                    <a:pt x="60" y="54"/>
                  </a:lnTo>
                  <a:lnTo>
                    <a:pt x="63" y="51"/>
                  </a:lnTo>
                  <a:lnTo>
                    <a:pt x="64" y="49"/>
                  </a:lnTo>
                  <a:lnTo>
                    <a:pt x="64" y="48"/>
                  </a:lnTo>
                  <a:lnTo>
                    <a:pt x="63" y="46"/>
                  </a:lnTo>
                  <a:lnTo>
                    <a:pt x="61" y="45"/>
                  </a:lnTo>
                  <a:lnTo>
                    <a:pt x="20" y="23"/>
                  </a:lnTo>
                  <a:close/>
                  <a:moveTo>
                    <a:pt x="101" y="69"/>
                  </a:moveTo>
                  <a:lnTo>
                    <a:pt x="100" y="70"/>
                  </a:lnTo>
                  <a:lnTo>
                    <a:pt x="99" y="72"/>
                  </a:lnTo>
                  <a:lnTo>
                    <a:pt x="98" y="73"/>
                  </a:lnTo>
                  <a:lnTo>
                    <a:pt x="98" y="74"/>
                  </a:lnTo>
                  <a:lnTo>
                    <a:pt x="97" y="75"/>
                  </a:lnTo>
                  <a:lnTo>
                    <a:pt x="96" y="76"/>
                  </a:lnTo>
                  <a:lnTo>
                    <a:pt x="95" y="78"/>
                  </a:lnTo>
                  <a:lnTo>
                    <a:pt x="94" y="79"/>
                  </a:lnTo>
                  <a:lnTo>
                    <a:pt x="96" y="81"/>
                  </a:lnTo>
                  <a:lnTo>
                    <a:pt x="98" y="84"/>
                  </a:lnTo>
                  <a:lnTo>
                    <a:pt x="100" y="87"/>
                  </a:lnTo>
                  <a:lnTo>
                    <a:pt x="101" y="89"/>
                  </a:lnTo>
                  <a:lnTo>
                    <a:pt x="102" y="92"/>
                  </a:lnTo>
                  <a:lnTo>
                    <a:pt x="104" y="95"/>
                  </a:lnTo>
                  <a:lnTo>
                    <a:pt x="105" y="98"/>
                  </a:lnTo>
                  <a:lnTo>
                    <a:pt x="106" y="102"/>
                  </a:lnTo>
                  <a:lnTo>
                    <a:pt x="104" y="104"/>
                  </a:lnTo>
                  <a:lnTo>
                    <a:pt x="103" y="106"/>
                  </a:lnTo>
                  <a:lnTo>
                    <a:pt x="101" y="108"/>
                  </a:lnTo>
                  <a:lnTo>
                    <a:pt x="99" y="109"/>
                  </a:lnTo>
                  <a:lnTo>
                    <a:pt x="96" y="108"/>
                  </a:lnTo>
                  <a:lnTo>
                    <a:pt x="93" y="107"/>
                  </a:lnTo>
                  <a:lnTo>
                    <a:pt x="91" y="106"/>
                  </a:lnTo>
                  <a:lnTo>
                    <a:pt x="88" y="104"/>
                  </a:lnTo>
                  <a:lnTo>
                    <a:pt x="86" y="102"/>
                  </a:lnTo>
                  <a:lnTo>
                    <a:pt x="83" y="100"/>
                  </a:lnTo>
                  <a:lnTo>
                    <a:pt x="81" y="98"/>
                  </a:lnTo>
                  <a:lnTo>
                    <a:pt x="79" y="96"/>
                  </a:lnTo>
                  <a:lnTo>
                    <a:pt x="77" y="98"/>
                  </a:lnTo>
                  <a:lnTo>
                    <a:pt x="75" y="100"/>
                  </a:lnTo>
                  <a:lnTo>
                    <a:pt x="72" y="102"/>
                  </a:lnTo>
                  <a:lnTo>
                    <a:pt x="70" y="103"/>
                  </a:lnTo>
                  <a:lnTo>
                    <a:pt x="72" y="106"/>
                  </a:lnTo>
                  <a:lnTo>
                    <a:pt x="73" y="109"/>
                  </a:lnTo>
                  <a:lnTo>
                    <a:pt x="74" y="112"/>
                  </a:lnTo>
                  <a:lnTo>
                    <a:pt x="75" y="115"/>
                  </a:lnTo>
                  <a:lnTo>
                    <a:pt x="76" y="119"/>
                  </a:lnTo>
                  <a:lnTo>
                    <a:pt x="76" y="122"/>
                  </a:lnTo>
                  <a:lnTo>
                    <a:pt x="77" y="126"/>
                  </a:lnTo>
                  <a:lnTo>
                    <a:pt x="77" y="129"/>
                  </a:lnTo>
                  <a:lnTo>
                    <a:pt x="75" y="130"/>
                  </a:lnTo>
                  <a:lnTo>
                    <a:pt x="73" y="131"/>
                  </a:lnTo>
                  <a:lnTo>
                    <a:pt x="70" y="133"/>
                  </a:lnTo>
                  <a:lnTo>
                    <a:pt x="68" y="134"/>
                  </a:lnTo>
                  <a:lnTo>
                    <a:pt x="66" y="132"/>
                  </a:lnTo>
                  <a:lnTo>
                    <a:pt x="63" y="130"/>
                  </a:lnTo>
                  <a:lnTo>
                    <a:pt x="61" y="128"/>
                  </a:lnTo>
                  <a:lnTo>
                    <a:pt x="59" y="126"/>
                  </a:lnTo>
                  <a:lnTo>
                    <a:pt x="57" y="123"/>
                  </a:lnTo>
                  <a:lnTo>
                    <a:pt x="55" y="121"/>
                  </a:lnTo>
                  <a:lnTo>
                    <a:pt x="53" y="118"/>
                  </a:lnTo>
                  <a:lnTo>
                    <a:pt x="52" y="115"/>
                  </a:lnTo>
                  <a:lnTo>
                    <a:pt x="51" y="116"/>
                  </a:lnTo>
                  <a:lnTo>
                    <a:pt x="49" y="117"/>
                  </a:lnTo>
                  <a:lnTo>
                    <a:pt x="48" y="117"/>
                  </a:lnTo>
                  <a:lnTo>
                    <a:pt x="47" y="118"/>
                  </a:lnTo>
                  <a:lnTo>
                    <a:pt x="46" y="118"/>
                  </a:lnTo>
                  <a:lnTo>
                    <a:pt x="44" y="119"/>
                  </a:lnTo>
                  <a:lnTo>
                    <a:pt x="43" y="120"/>
                  </a:lnTo>
                  <a:lnTo>
                    <a:pt x="42" y="120"/>
                  </a:lnTo>
                  <a:lnTo>
                    <a:pt x="42" y="123"/>
                  </a:lnTo>
                  <a:lnTo>
                    <a:pt x="43" y="127"/>
                  </a:lnTo>
                  <a:lnTo>
                    <a:pt x="43" y="130"/>
                  </a:lnTo>
                  <a:lnTo>
                    <a:pt x="43" y="133"/>
                  </a:lnTo>
                  <a:lnTo>
                    <a:pt x="43" y="137"/>
                  </a:lnTo>
                  <a:lnTo>
                    <a:pt x="43" y="140"/>
                  </a:lnTo>
                  <a:lnTo>
                    <a:pt x="43" y="143"/>
                  </a:lnTo>
                  <a:lnTo>
                    <a:pt x="42" y="147"/>
                  </a:lnTo>
                  <a:lnTo>
                    <a:pt x="41" y="147"/>
                  </a:lnTo>
                  <a:lnTo>
                    <a:pt x="40" y="148"/>
                  </a:lnTo>
                  <a:lnTo>
                    <a:pt x="39" y="148"/>
                  </a:lnTo>
                  <a:lnTo>
                    <a:pt x="37" y="148"/>
                  </a:lnTo>
                  <a:lnTo>
                    <a:pt x="36" y="148"/>
                  </a:lnTo>
                  <a:lnTo>
                    <a:pt x="35" y="149"/>
                  </a:lnTo>
                  <a:lnTo>
                    <a:pt x="34" y="149"/>
                  </a:lnTo>
                  <a:lnTo>
                    <a:pt x="33" y="149"/>
                  </a:lnTo>
                  <a:lnTo>
                    <a:pt x="31" y="147"/>
                  </a:lnTo>
                  <a:lnTo>
                    <a:pt x="29" y="144"/>
                  </a:lnTo>
                  <a:lnTo>
                    <a:pt x="27" y="142"/>
                  </a:lnTo>
                  <a:lnTo>
                    <a:pt x="26" y="139"/>
                  </a:lnTo>
                  <a:lnTo>
                    <a:pt x="24" y="136"/>
                  </a:lnTo>
                  <a:lnTo>
                    <a:pt x="23" y="132"/>
                  </a:lnTo>
                  <a:lnTo>
                    <a:pt x="22" y="129"/>
                  </a:lnTo>
                  <a:lnTo>
                    <a:pt x="21" y="127"/>
                  </a:lnTo>
                  <a:lnTo>
                    <a:pt x="20" y="127"/>
                  </a:lnTo>
                  <a:lnTo>
                    <a:pt x="18" y="127"/>
                  </a:lnTo>
                  <a:lnTo>
                    <a:pt x="17" y="127"/>
                  </a:lnTo>
                  <a:lnTo>
                    <a:pt x="16" y="128"/>
                  </a:lnTo>
                  <a:lnTo>
                    <a:pt x="15" y="128"/>
                  </a:lnTo>
                  <a:lnTo>
                    <a:pt x="13" y="128"/>
                  </a:lnTo>
                  <a:lnTo>
                    <a:pt x="12" y="128"/>
                  </a:lnTo>
                  <a:lnTo>
                    <a:pt x="11" y="128"/>
                  </a:lnTo>
                  <a:lnTo>
                    <a:pt x="11" y="131"/>
                  </a:lnTo>
                  <a:lnTo>
                    <a:pt x="10" y="134"/>
                  </a:lnTo>
                  <a:lnTo>
                    <a:pt x="10" y="138"/>
                  </a:lnTo>
                  <a:lnTo>
                    <a:pt x="9" y="141"/>
                  </a:lnTo>
                  <a:lnTo>
                    <a:pt x="8" y="144"/>
                  </a:lnTo>
                  <a:lnTo>
                    <a:pt x="7" y="148"/>
                  </a:lnTo>
                  <a:lnTo>
                    <a:pt x="6" y="151"/>
                  </a:lnTo>
                  <a:lnTo>
                    <a:pt x="4" y="154"/>
                  </a:lnTo>
                  <a:lnTo>
                    <a:pt x="3" y="154"/>
                  </a:lnTo>
                  <a:lnTo>
                    <a:pt x="2" y="154"/>
                  </a:lnTo>
                  <a:lnTo>
                    <a:pt x="1" y="154"/>
                  </a:lnTo>
                  <a:lnTo>
                    <a:pt x="0" y="154"/>
                  </a:lnTo>
                  <a:lnTo>
                    <a:pt x="0" y="9"/>
                  </a:lnTo>
                  <a:lnTo>
                    <a:pt x="2" y="8"/>
                  </a:lnTo>
                  <a:lnTo>
                    <a:pt x="4" y="8"/>
                  </a:lnTo>
                  <a:lnTo>
                    <a:pt x="6" y="7"/>
                  </a:lnTo>
                  <a:lnTo>
                    <a:pt x="8" y="6"/>
                  </a:lnTo>
                  <a:lnTo>
                    <a:pt x="10" y="5"/>
                  </a:lnTo>
                  <a:lnTo>
                    <a:pt x="11" y="3"/>
                  </a:lnTo>
                  <a:lnTo>
                    <a:pt x="13" y="1"/>
                  </a:lnTo>
                  <a:lnTo>
                    <a:pt x="14" y="0"/>
                  </a:lnTo>
                  <a:lnTo>
                    <a:pt x="126" y="72"/>
                  </a:lnTo>
                  <a:lnTo>
                    <a:pt x="125" y="73"/>
                  </a:lnTo>
                  <a:lnTo>
                    <a:pt x="125" y="74"/>
                  </a:lnTo>
                  <a:lnTo>
                    <a:pt x="124" y="75"/>
                  </a:lnTo>
                  <a:lnTo>
                    <a:pt x="124" y="76"/>
                  </a:lnTo>
                  <a:lnTo>
                    <a:pt x="121" y="76"/>
                  </a:lnTo>
                  <a:lnTo>
                    <a:pt x="117" y="75"/>
                  </a:lnTo>
                  <a:lnTo>
                    <a:pt x="114" y="75"/>
                  </a:lnTo>
                  <a:lnTo>
                    <a:pt x="112" y="74"/>
                  </a:lnTo>
                  <a:lnTo>
                    <a:pt x="109" y="73"/>
                  </a:lnTo>
                  <a:lnTo>
                    <a:pt x="106" y="72"/>
                  </a:lnTo>
                  <a:lnTo>
                    <a:pt x="103" y="71"/>
                  </a:lnTo>
                  <a:lnTo>
                    <a:pt x="101" y="69"/>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05" name="Freeform 479"/>
            <p:cNvSpPr>
              <a:spLocks noEditPoints="1" noChangeArrowheads="1"/>
            </p:cNvSpPr>
            <p:nvPr/>
          </p:nvSpPr>
          <p:spPr bwMode="auto">
            <a:xfrm>
              <a:off x="21" y="174"/>
              <a:ext cx="127" cy="155"/>
            </a:xfrm>
            <a:custGeom>
              <a:avLst/>
              <a:gdLst>
                <a:gd name="T0" fmla="*/ 115 w 127"/>
                <a:gd name="T1" fmla="*/ 83 h 155"/>
                <a:gd name="T2" fmla="*/ 109 w 127"/>
                <a:gd name="T3" fmla="*/ 82 h 155"/>
                <a:gd name="T4" fmla="*/ 98 w 127"/>
                <a:gd name="T5" fmla="*/ 78 h 155"/>
                <a:gd name="T6" fmla="*/ 89 w 127"/>
                <a:gd name="T7" fmla="*/ 74 h 155"/>
                <a:gd name="T8" fmla="*/ 81 w 127"/>
                <a:gd name="T9" fmla="*/ 68 h 155"/>
                <a:gd name="T10" fmla="*/ 72 w 127"/>
                <a:gd name="T11" fmla="*/ 61 h 155"/>
                <a:gd name="T12" fmla="*/ 65 w 127"/>
                <a:gd name="T13" fmla="*/ 52 h 155"/>
                <a:gd name="T14" fmla="*/ 64 w 127"/>
                <a:gd name="T15" fmla="*/ 47 h 155"/>
                <a:gd name="T16" fmla="*/ 109 w 127"/>
                <a:gd name="T17" fmla="*/ 24 h 155"/>
                <a:gd name="T18" fmla="*/ 112 w 127"/>
                <a:gd name="T19" fmla="*/ 28 h 155"/>
                <a:gd name="T20" fmla="*/ 124 w 127"/>
                <a:gd name="T21" fmla="*/ 9 h 155"/>
                <a:gd name="T22" fmla="*/ 118 w 127"/>
                <a:gd name="T23" fmla="*/ 7 h 155"/>
                <a:gd name="T24" fmla="*/ 113 w 127"/>
                <a:gd name="T25" fmla="*/ 2 h 155"/>
                <a:gd name="T26" fmla="*/ 1 w 127"/>
                <a:gd name="T27" fmla="*/ 73 h 155"/>
                <a:gd name="T28" fmla="*/ 3 w 127"/>
                <a:gd name="T29" fmla="*/ 77 h 155"/>
                <a:gd name="T30" fmla="*/ 12 w 127"/>
                <a:gd name="T31" fmla="*/ 76 h 155"/>
                <a:gd name="T32" fmla="*/ 21 w 127"/>
                <a:gd name="T33" fmla="*/ 73 h 155"/>
                <a:gd name="T34" fmla="*/ 27 w 127"/>
                <a:gd name="T35" fmla="*/ 72 h 155"/>
                <a:gd name="T36" fmla="*/ 29 w 127"/>
                <a:gd name="T37" fmla="*/ 75 h 155"/>
                <a:gd name="T38" fmla="*/ 32 w 127"/>
                <a:gd name="T39" fmla="*/ 79 h 155"/>
                <a:gd name="T40" fmla="*/ 29 w 127"/>
                <a:gd name="T41" fmla="*/ 85 h 155"/>
                <a:gd name="T42" fmla="*/ 24 w 127"/>
                <a:gd name="T43" fmla="*/ 94 h 155"/>
                <a:gd name="T44" fmla="*/ 21 w 127"/>
                <a:gd name="T45" fmla="*/ 103 h 155"/>
                <a:gd name="T46" fmla="*/ 25 w 127"/>
                <a:gd name="T47" fmla="*/ 109 h 155"/>
                <a:gd name="T48" fmla="*/ 33 w 127"/>
                <a:gd name="T49" fmla="*/ 108 h 155"/>
                <a:gd name="T50" fmla="*/ 41 w 127"/>
                <a:gd name="T51" fmla="*/ 103 h 155"/>
                <a:gd name="T52" fmla="*/ 47 w 127"/>
                <a:gd name="T53" fmla="*/ 97 h 155"/>
                <a:gd name="T54" fmla="*/ 51 w 127"/>
                <a:gd name="T55" fmla="*/ 100 h 155"/>
                <a:gd name="T56" fmla="*/ 54 w 127"/>
                <a:gd name="T57" fmla="*/ 103 h 155"/>
                <a:gd name="T58" fmla="*/ 55 w 127"/>
                <a:gd name="T59" fmla="*/ 108 h 155"/>
                <a:gd name="T60" fmla="*/ 52 w 127"/>
                <a:gd name="T61" fmla="*/ 117 h 155"/>
                <a:gd name="T62" fmla="*/ 50 w 127"/>
                <a:gd name="T63" fmla="*/ 127 h 155"/>
                <a:gd name="T64" fmla="*/ 54 w 127"/>
                <a:gd name="T65" fmla="*/ 133 h 155"/>
                <a:gd name="T66" fmla="*/ 61 w 127"/>
                <a:gd name="T67" fmla="*/ 134 h 155"/>
                <a:gd name="T68" fmla="*/ 68 w 127"/>
                <a:gd name="T69" fmla="*/ 127 h 155"/>
                <a:gd name="T70" fmla="*/ 73 w 127"/>
                <a:gd name="T71" fmla="*/ 119 h 155"/>
                <a:gd name="T72" fmla="*/ 77 w 127"/>
                <a:gd name="T73" fmla="*/ 118 h 155"/>
                <a:gd name="T74" fmla="*/ 81 w 127"/>
                <a:gd name="T75" fmla="*/ 120 h 155"/>
                <a:gd name="T76" fmla="*/ 85 w 127"/>
                <a:gd name="T77" fmla="*/ 121 h 155"/>
                <a:gd name="T78" fmla="*/ 83 w 127"/>
                <a:gd name="T79" fmla="*/ 131 h 155"/>
                <a:gd name="T80" fmla="*/ 84 w 127"/>
                <a:gd name="T81" fmla="*/ 141 h 155"/>
                <a:gd name="T82" fmla="*/ 86 w 127"/>
                <a:gd name="T83" fmla="*/ 148 h 155"/>
                <a:gd name="T84" fmla="*/ 89 w 127"/>
                <a:gd name="T85" fmla="*/ 149 h 155"/>
                <a:gd name="T86" fmla="*/ 93 w 127"/>
                <a:gd name="T87" fmla="*/ 150 h 155"/>
                <a:gd name="T88" fmla="*/ 98 w 127"/>
                <a:gd name="T89" fmla="*/ 145 h 155"/>
                <a:gd name="T90" fmla="*/ 102 w 127"/>
                <a:gd name="T91" fmla="*/ 136 h 155"/>
                <a:gd name="T92" fmla="*/ 105 w 127"/>
                <a:gd name="T93" fmla="*/ 128 h 155"/>
                <a:gd name="T94" fmla="*/ 109 w 127"/>
                <a:gd name="T95" fmla="*/ 128 h 155"/>
                <a:gd name="T96" fmla="*/ 114 w 127"/>
                <a:gd name="T97" fmla="*/ 129 h 155"/>
                <a:gd name="T98" fmla="*/ 117 w 127"/>
                <a:gd name="T99" fmla="*/ 132 h 155"/>
                <a:gd name="T100" fmla="*/ 118 w 127"/>
                <a:gd name="T101" fmla="*/ 142 h 155"/>
                <a:gd name="T102" fmla="*/ 121 w 127"/>
                <a:gd name="T103" fmla="*/ 152 h 155"/>
                <a:gd name="T104" fmla="*/ 125 w 127"/>
                <a:gd name="T105" fmla="*/ 155 h 155"/>
                <a:gd name="T106" fmla="*/ 127 w 127"/>
                <a:gd name="T107" fmla="*/ 10 h 155"/>
                <a:gd name="T108" fmla="*/ 127 w 127"/>
                <a:gd name="T109" fmla="*/ 1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7"/>
                <a:gd name="T166" fmla="*/ 0 h 155"/>
                <a:gd name="T167" fmla="*/ 127 w 127"/>
                <a:gd name="T168" fmla="*/ 155 h 1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7" h="155">
                  <a:moveTo>
                    <a:pt x="116" y="79"/>
                  </a:moveTo>
                  <a:lnTo>
                    <a:pt x="116" y="82"/>
                  </a:lnTo>
                  <a:lnTo>
                    <a:pt x="115" y="83"/>
                  </a:lnTo>
                  <a:lnTo>
                    <a:pt x="114" y="83"/>
                  </a:lnTo>
                  <a:lnTo>
                    <a:pt x="112" y="83"/>
                  </a:lnTo>
                  <a:lnTo>
                    <a:pt x="109" y="82"/>
                  </a:lnTo>
                  <a:lnTo>
                    <a:pt x="105" y="81"/>
                  </a:lnTo>
                  <a:lnTo>
                    <a:pt x="102" y="80"/>
                  </a:lnTo>
                  <a:lnTo>
                    <a:pt x="98" y="78"/>
                  </a:lnTo>
                  <a:lnTo>
                    <a:pt x="95" y="77"/>
                  </a:lnTo>
                  <a:lnTo>
                    <a:pt x="92" y="75"/>
                  </a:lnTo>
                  <a:lnTo>
                    <a:pt x="89" y="74"/>
                  </a:lnTo>
                  <a:lnTo>
                    <a:pt x="86" y="72"/>
                  </a:lnTo>
                  <a:lnTo>
                    <a:pt x="83" y="70"/>
                  </a:lnTo>
                  <a:lnTo>
                    <a:pt x="81" y="68"/>
                  </a:lnTo>
                  <a:lnTo>
                    <a:pt x="78" y="66"/>
                  </a:lnTo>
                  <a:lnTo>
                    <a:pt x="75" y="63"/>
                  </a:lnTo>
                  <a:lnTo>
                    <a:pt x="72" y="61"/>
                  </a:lnTo>
                  <a:lnTo>
                    <a:pt x="70" y="58"/>
                  </a:lnTo>
                  <a:lnTo>
                    <a:pt x="67" y="55"/>
                  </a:lnTo>
                  <a:lnTo>
                    <a:pt x="65" y="52"/>
                  </a:lnTo>
                  <a:lnTo>
                    <a:pt x="63" y="50"/>
                  </a:lnTo>
                  <a:lnTo>
                    <a:pt x="63" y="49"/>
                  </a:lnTo>
                  <a:lnTo>
                    <a:pt x="64" y="47"/>
                  </a:lnTo>
                  <a:lnTo>
                    <a:pt x="66" y="46"/>
                  </a:lnTo>
                  <a:lnTo>
                    <a:pt x="107" y="24"/>
                  </a:lnTo>
                  <a:lnTo>
                    <a:pt x="109" y="24"/>
                  </a:lnTo>
                  <a:lnTo>
                    <a:pt x="111" y="24"/>
                  </a:lnTo>
                  <a:lnTo>
                    <a:pt x="112" y="26"/>
                  </a:lnTo>
                  <a:lnTo>
                    <a:pt x="112" y="28"/>
                  </a:lnTo>
                  <a:lnTo>
                    <a:pt x="116" y="79"/>
                  </a:lnTo>
                  <a:close/>
                  <a:moveTo>
                    <a:pt x="127" y="10"/>
                  </a:moveTo>
                  <a:lnTo>
                    <a:pt x="124" y="9"/>
                  </a:lnTo>
                  <a:lnTo>
                    <a:pt x="122" y="9"/>
                  </a:lnTo>
                  <a:lnTo>
                    <a:pt x="120" y="8"/>
                  </a:lnTo>
                  <a:lnTo>
                    <a:pt x="118" y="7"/>
                  </a:lnTo>
                  <a:lnTo>
                    <a:pt x="116" y="5"/>
                  </a:lnTo>
                  <a:lnTo>
                    <a:pt x="114" y="3"/>
                  </a:lnTo>
                  <a:lnTo>
                    <a:pt x="113" y="2"/>
                  </a:lnTo>
                  <a:lnTo>
                    <a:pt x="112" y="0"/>
                  </a:lnTo>
                  <a:lnTo>
                    <a:pt x="0" y="71"/>
                  </a:lnTo>
                  <a:lnTo>
                    <a:pt x="1" y="73"/>
                  </a:lnTo>
                  <a:lnTo>
                    <a:pt x="2" y="75"/>
                  </a:lnTo>
                  <a:lnTo>
                    <a:pt x="2" y="76"/>
                  </a:lnTo>
                  <a:lnTo>
                    <a:pt x="3" y="77"/>
                  </a:lnTo>
                  <a:lnTo>
                    <a:pt x="6" y="77"/>
                  </a:lnTo>
                  <a:lnTo>
                    <a:pt x="9" y="77"/>
                  </a:lnTo>
                  <a:lnTo>
                    <a:pt x="12" y="76"/>
                  </a:lnTo>
                  <a:lnTo>
                    <a:pt x="15" y="75"/>
                  </a:lnTo>
                  <a:lnTo>
                    <a:pt x="18" y="75"/>
                  </a:lnTo>
                  <a:lnTo>
                    <a:pt x="21" y="73"/>
                  </a:lnTo>
                  <a:lnTo>
                    <a:pt x="23" y="72"/>
                  </a:lnTo>
                  <a:lnTo>
                    <a:pt x="26" y="70"/>
                  </a:lnTo>
                  <a:lnTo>
                    <a:pt x="27" y="72"/>
                  </a:lnTo>
                  <a:lnTo>
                    <a:pt x="27" y="73"/>
                  </a:lnTo>
                  <a:lnTo>
                    <a:pt x="28" y="74"/>
                  </a:lnTo>
                  <a:lnTo>
                    <a:pt x="29" y="75"/>
                  </a:lnTo>
                  <a:lnTo>
                    <a:pt x="30" y="76"/>
                  </a:lnTo>
                  <a:lnTo>
                    <a:pt x="31" y="78"/>
                  </a:lnTo>
                  <a:lnTo>
                    <a:pt x="32" y="79"/>
                  </a:lnTo>
                  <a:lnTo>
                    <a:pt x="32" y="80"/>
                  </a:lnTo>
                  <a:lnTo>
                    <a:pt x="30" y="82"/>
                  </a:lnTo>
                  <a:lnTo>
                    <a:pt x="29" y="85"/>
                  </a:lnTo>
                  <a:lnTo>
                    <a:pt x="27" y="88"/>
                  </a:lnTo>
                  <a:lnTo>
                    <a:pt x="25" y="91"/>
                  </a:lnTo>
                  <a:lnTo>
                    <a:pt x="24" y="94"/>
                  </a:lnTo>
                  <a:lnTo>
                    <a:pt x="23" y="96"/>
                  </a:lnTo>
                  <a:lnTo>
                    <a:pt x="21" y="100"/>
                  </a:lnTo>
                  <a:lnTo>
                    <a:pt x="21" y="103"/>
                  </a:lnTo>
                  <a:lnTo>
                    <a:pt x="22" y="105"/>
                  </a:lnTo>
                  <a:lnTo>
                    <a:pt x="24" y="107"/>
                  </a:lnTo>
                  <a:lnTo>
                    <a:pt x="25" y="109"/>
                  </a:lnTo>
                  <a:lnTo>
                    <a:pt x="27" y="111"/>
                  </a:lnTo>
                  <a:lnTo>
                    <a:pt x="30" y="110"/>
                  </a:lnTo>
                  <a:lnTo>
                    <a:pt x="33" y="108"/>
                  </a:lnTo>
                  <a:lnTo>
                    <a:pt x="36" y="107"/>
                  </a:lnTo>
                  <a:lnTo>
                    <a:pt x="38" y="105"/>
                  </a:lnTo>
                  <a:lnTo>
                    <a:pt x="41" y="103"/>
                  </a:lnTo>
                  <a:lnTo>
                    <a:pt x="43" y="101"/>
                  </a:lnTo>
                  <a:lnTo>
                    <a:pt x="45" y="99"/>
                  </a:lnTo>
                  <a:lnTo>
                    <a:pt x="47" y="97"/>
                  </a:lnTo>
                  <a:lnTo>
                    <a:pt x="49" y="98"/>
                  </a:lnTo>
                  <a:lnTo>
                    <a:pt x="50" y="99"/>
                  </a:lnTo>
                  <a:lnTo>
                    <a:pt x="51" y="100"/>
                  </a:lnTo>
                  <a:lnTo>
                    <a:pt x="52" y="101"/>
                  </a:lnTo>
                  <a:lnTo>
                    <a:pt x="53" y="102"/>
                  </a:lnTo>
                  <a:lnTo>
                    <a:pt x="54" y="103"/>
                  </a:lnTo>
                  <a:lnTo>
                    <a:pt x="55" y="104"/>
                  </a:lnTo>
                  <a:lnTo>
                    <a:pt x="56" y="105"/>
                  </a:lnTo>
                  <a:lnTo>
                    <a:pt x="55" y="108"/>
                  </a:lnTo>
                  <a:lnTo>
                    <a:pt x="54" y="111"/>
                  </a:lnTo>
                  <a:lnTo>
                    <a:pt x="53" y="114"/>
                  </a:lnTo>
                  <a:lnTo>
                    <a:pt x="52" y="117"/>
                  </a:lnTo>
                  <a:lnTo>
                    <a:pt x="51" y="120"/>
                  </a:lnTo>
                  <a:lnTo>
                    <a:pt x="51" y="124"/>
                  </a:lnTo>
                  <a:lnTo>
                    <a:pt x="50" y="127"/>
                  </a:lnTo>
                  <a:lnTo>
                    <a:pt x="50" y="130"/>
                  </a:lnTo>
                  <a:lnTo>
                    <a:pt x="52" y="132"/>
                  </a:lnTo>
                  <a:lnTo>
                    <a:pt x="54" y="133"/>
                  </a:lnTo>
                  <a:lnTo>
                    <a:pt x="56" y="134"/>
                  </a:lnTo>
                  <a:lnTo>
                    <a:pt x="58" y="135"/>
                  </a:lnTo>
                  <a:lnTo>
                    <a:pt x="61" y="134"/>
                  </a:lnTo>
                  <a:lnTo>
                    <a:pt x="63" y="132"/>
                  </a:lnTo>
                  <a:lnTo>
                    <a:pt x="66" y="130"/>
                  </a:lnTo>
                  <a:lnTo>
                    <a:pt x="68" y="127"/>
                  </a:lnTo>
                  <a:lnTo>
                    <a:pt x="70" y="125"/>
                  </a:lnTo>
                  <a:lnTo>
                    <a:pt x="72" y="122"/>
                  </a:lnTo>
                  <a:lnTo>
                    <a:pt x="73" y="119"/>
                  </a:lnTo>
                  <a:lnTo>
                    <a:pt x="75" y="117"/>
                  </a:lnTo>
                  <a:lnTo>
                    <a:pt x="76" y="117"/>
                  </a:lnTo>
                  <a:lnTo>
                    <a:pt x="77" y="118"/>
                  </a:lnTo>
                  <a:lnTo>
                    <a:pt x="78" y="118"/>
                  </a:lnTo>
                  <a:lnTo>
                    <a:pt x="80" y="119"/>
                  </a:lnTo>
                  <a:lnTo>
                    <a:pt x="81" y="120"/>
                  </a:lnTo>
                  <a:lnTo>
                    <a:pt x="82" y="120"/>
                  </a:lnTo>
                  <a:lnTo>
                    <a:pt x="84" y="121"/>
                  </a:lnTo>
                  <a:lnTo>
                    <a:pt x="85" y="121"/>
                  </a:lnTo>
                  <a:lnTo>
                    <a:pt x="84" y="124"/>
                  </a:lnTo>
                  <a:lnTo>
                    <a:pt x="84" y="128"/>
                  </a:lnTo>
                  <a:lnTo>
                    <a:pt x="83" y="131"/>
                  </a:lnTo>
                  <a:lnTo>
                    <a:pt x="83" y="134"/>
                  </a:lnTo>
                  <a:lnTo>
                    <a:pt x="83" y="138"/>
                  </a:lnTo>
                  <a:lnTo>
                    <a:pt x="84" y="141"/>
                  </a:lnTo>
                  <a:lnTo>
                    <a:pt x="84" y="144"/>
                  </a:lnTo>
                  <a:lnTo>
                    <a:pt x="85" y="148"/>
                  </a:lnTo>
                  <a:lnTo>
                    <a:pt x="86" y="148"/>
                  </a:lnTo>
                  <a:lnTo>
                    <a:pt x="87" y="149"/>
                  </a:lnTo>
                  <a:lnTo>
                    <a:pt x="88" y="149"/>
                  </a:lnTo>
                  <a:lnTo>
                    <a:pt x="89" y="149"/>
                  </a:lnTo>
                  <a:lnTo>
                    <a:pt x="90" y="149"/>
                  </a:lnTo>
                  <a:lnTo>
                    <a:pt x="91" y="150"/>
                  </a:lnTo>
                  <a:lnTo>
                    <a:pt x="93" y="150"/>
                  </a:lnTo>
                  <a:lnTo>
                    <a:pt x="94" y="150"/>
                  </a:lnTo>
                  <a:lnTo>
                    <a:pt x="96" y="148"/>
                  </a:lnTo>
                  <a:lnTo>
                    <a:pt x="98" y="145"/>
                  </a:lnTo>
                  <a:lnTo>
                    <a:pt x="99" y="142"/>
                  </a:lnTo>
                  <a:lnTo>
                    <a:pt x="101" y="139"/>
                  </a:lnTo>
                  <a:lnTo>
                    <a:pt x="102" y="136"/>
                  </a:lnTo>
                  <a:lnTo>
                    <a:pt x="103" y="133"/>
                  </a:lnTo>
                  <a:lnTo>
                    <a:pt x="104" y="130"/>
                  </a:lnTo>
                  <a:lnTo>
                    <a:pt x="105" y="128"/>
                  </a:lnTo>
                  <a:lnTo>
                    <a:pt x="107" y="128"/>
                  </a:lnTo>
                  <a:lnTo>
                    <a:pt x="108" y="128"/>
                  </a:lnTo>
                  <a:lnTo>
                    <a:pt x="109" y="128"/>
                  </a:lnTo>
                  <a:lnTo>
                    <a:pt x="111" y="129"/>
                  </a:lnTo>
                  <a:lnTo>
                    <a:pt x="112" y="129"/>
                  </a:lnTo>
                  <a:lnTo>
                    <a:pt x="114" y="129"/>
                  </a:lnTo>
                  <a:lnTo>
                    <a:pt x="115" y="129"/>
                  </a:lnTo>
                  <a:lnTo>
                    <a:pt x="117" y="129"/>
                  </a:lnTo>
                  <a:lnTo>
                    <a:pt x="117" y="132"/>
                  </a:lnTo>
                  <a:lnTo>
                    <a:pt x="117" y="135"/>
                  </a:lnTo>
                  <a:lnTo>
                    <a:pt x="117" y="139"/>
                  </a:lnTo>
                  <a:lnTo>
                    <a:pt x="118" y="142"/>
                  </a:lnTo>
                  <a:lnTo>
                    <a:pt x="119" y="145"/>
                  </a:lnTo>
                  <a:lnTo>
                    <a:pt x="120" y="149"/>
                  </a:lnTo>
                  <a:lnTo>
                    <a:pt x="121" y="152"/>
                  </a:lnTo>
                  <a:lnTo>
                    <a:pt x="122" y="155"/>
                  </a:lnTo>
                  <a:lnTo>
                    <a:pt x="124" y="155"/>
                  </a:lnTo>
                  <a:lnTo>
                    <a:pt x="125" y="155"/>
                  </a:lnTo>
                  <a:lnTo>
                    <a:pt x="126" y="155"/>
                  </a:lnTo>
                  <a:lnTo>
                    <a:pt x="127" y="155"/>
                  </a:lnTo>
                  <a:lnTo>
                    <a:pt x="127" y="1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06" name="Freeform 480"/>
            <p:cNvSpPr>
              <a:spLocks noEditPoints="1" noChangeArrowheads="1"/>
            </p:cNvSpPr>
            <p:nvPr/>
          </p:nvSpPr>
          <p:spPr bwMode="auto">
            <a:xfrm>
              <a:off x="2" y="84"/>
              <a:ext cx="131" cy="161"/>
            </a:xfrm>
            <a:custGeom>
              <a:avLst/>
              <a:gdLst>
                <a:gd name="T0" fmla="*/ 112 w 131"/>
                <a:gd name="T1" fmla="*/ 81 h 161"/>
                <a:gd name="T2" fmla="*/ 72 w 131"/>
                <a:gd name="T3" fmla="*/ 49 h 161"/>
                <a:gd name="T4" fmla="*/ 68 w 131"/>
                <a:gd name="T5" fmla="*/ 49 h 161"/>
                <a:gd name="T6" fmla="*/ 65 w 131"/>
                <a:gd name="T7" fmla="*/ 59 h 161"/>
                <a:gd name="T8" fmla="*/ 64 w 131"/>
                <a:gd name="T9" fmla="*/ 70 h 161"/>
                <a:gd name="T10" fmla="*/ 63 w 131"/>
                <a:gd name="T11" fmla="*/ 81 h 161"/>
                <a:gd name="T12" fmla="*/ 64 w 131"/>
                <a:gd name="T13" fmla="*/ 93 h 161"/>
                <a:gd name="T14" fmla="*/ 65 w 131"/>
                <a:gd name="T15" fmla="*/ 104 h 161"/>
                <a:gd name="T16" fmla="*/ 68 w 131"/>
                <a:gd name="T17" fmla="*/ 114 h 161"/>
                <a:gd name="T18" fmla="*/ 72 w 131"/>
                <a:gd name="T19" fmla="*/ 113 h 161"/>
                <a:gd name="T20" fmla="*/ 19 w 131"/>
                <a:gd name="T21" fmla="*/ 161 h 161"/>
                <a:gd name="T22" fmla="*/ 18 w 131"/>
                <a:gd name="T23" fmla="*/ 159 h 161"/>
                <a:gd name="T24" fmla="*/ 21 w 131"/>
                <a:gd name="T25" fmla="*/ 153 h 161"/>
                <a:gd name="T26" fmla="*/ 27 w 131"/>
                <a:gd name="T27" fmla="*/ 145 h 161"/>
                <a:gd name="T28" fmla="*/ 34 w 131"/>
                <a:gd name="T29" fmla="*/ 140 h 161"/>
                <a:gd name="T30" fmla="*/ 32 w 131"/>
                <a:gd name="T31" fmla="*/ 135 h 161"/>
                <a:gd name="T32" fmla="*/ 31 w 131"/>
                <a:gd name="T33" fmla="*/ 131 h 161"/>
                <a:gd name="T34" fmla="*/ 27 w 131"/>
                <a:gd name="T35" fmla="*/ 129 h 161"/>
                <a:gd name="T36" fmla="*/ 18 w 131"/>
                <a:gd name="T37" fmla="*/ 130 h 161"/>
                <a:gd name="T38" fmla="*/ 9 w 131"/>
                <a:gd name="T39" fmla="*/ 129 h 161"/>
                <a:gd name="T40" fmla="*/ 5 w 131"/>
                <a:gd name="T41" fmla="*/ 126 h 161"/>
                <a:gd name="T42" fmla="*/ 4 w 131"/>
                <a:gd name="T43" fmla="*/ 122 h 161"/>
                <a:gd name="T44" fmla="*/ 4 w 131"/>
                <a:gd name="T45" fmla="*/ 118 h 161"/>
                <a:gd name="T46" fmla="*/ 11 w 131"/>
                <a:gd name="T47" fmla="*/ 112 h 161"/>
                <a:gd name="T48" fmla="*/ 19 w 131"/>
                <a:gd name="T49" fmla="*/ 108 h 161"/>
                <a:gd name="T50" fmla="*/ 24 w 131"/>
                <a:gd name="T51" fmla="*/ 104 h 161"/>
                <a:gd name="T52" fmla="*/ 23 w 131"/>
                <a:gd name="T53" fmla="*/ 99 h 161"/>
                <a:gd name="T54" fmla="*/ 23 w 131"/>
                <a:gd name="T55" fmla="*/ 94 h 161"/>
                <a:gd name="T56" fmla="*/ 17 w 131"/>
                <a:gd name="T57" fmla="*/ 92 h 161"/>
                <a:gd name="T58" fmla="*/ 8 w 131"/>
                <a:gd name="T59" fmla="*/ 90 h 161"/>
                <a:gd name="T60" fmla="*/ 0 w 131"/>
                <a:gd name="T61" fmla="*/ 86 h 161"/>
                <a:gd name="T62" fmla="*/ 0 w 131"/>
                <a:gd name="T63" fmla="*/ 83 h 161"/>
                <a:gd name="T64" fmla="*/ 0 w 131"/>
                <a:gd name="T65" fmla="*/ 78 h 161"/>
                <a:gd name="T66" fmla="*/ 2 w 131"/>
                <a:gd name="T67" fmla="*/ 74 h 161"/>
                <a:gd name="T68" fmla="*/ 11 w 131"/>
                <a:gd name="T69" fmla="*/ 71 h 161"/>
                <a:gd name="T70" fmla="*/ 20 w 131"/>
                <a:gd name="T71" fmla="*/ 69 h 161"/>
                <a:gd name="T72" fmla="*/ 23 w 131"/>
                <a:gd name="T73" fmla="*/ 66 h 161"/>
                <a:gd name="T74" fmla="*/ 23 w 131"/>
                <a:gd name="T75" fmla="*/ 62 h 161"/>
                <a:gd name="T76" fmla="*/ 24 w 131"/>
                <a:gd name="T77" fmla="*/ 57 h 161"/>
                <a:gd name="T78" fmla="*/ 16 w 131"/>
                <a:gd name="T79" fmla="*/ 54 h 161"/>
                <a:gd name="T80" fmla="*/ 8 w 131"/>
                <a:gd name="T81" fmla="*/ 49 h 161"/>
                <a:gd name="T82" fmla="*/ 4 w 131"/>
                <a:gd name="T83" fmla="*/ 43 h 161"/>
                <a:gd name="T84" fmla="*/ 5 w 131"/>
                <a:gd name="T85" fmla="*/ 39 h 161"/>
                <a:gd name="T86" fmla="*/ 6 w 131"/>
                <a:gd name="T87" fmla="*/ 35 h 161"/>
                <a:gd name="T88" fmla="*/ 12 w 131"/>
                <a:gd name="T89" fmla="*/ 33 h 161"/>
                <a:gd name="T90" fmla="*/ 21 w 131"/>
                <a:gd name="T91" fmla="*/ 33 h 161"/>
                <a:gd name="T92" fmla="*/ 30 w 131"/>
                <a:gd name="T93" fmla="*/ 34 h 161"/>
                <a:gd name="T94" fmla="*/ 31 w 131"/>
                <a:gd name="T95" fmla="*/ 30 h 161"/>
                <a:gd name="T96" fmla="*/ 33 w 131"/>
                <a:gd name="T97" fmla="*/ 25 h 161"/>
                <a:gd name="T98" fmla="*/ 31 w 131"/>
                <a:gd name="T99" fmla="*/ 21 h 161"/>
                <a:gd name="T100" fmla="*/ 25 w 131"/>
                <a:gd name="T101" fmla="*/ 15 h 161"/>
                <a:gd name="T102" fmla="*/ 19 w 131"/>
                <a:gd name="T103" fmla="*/ 7 h 161"/>
                <a:gd name="T104" fmla="*/ 18 w 131"/>
                <a:gd name="T105" fmla="*/ 2 h 161"/>
                <a:gd name="T106" fmla="*/ 131 w 131"/>
                <a:gd name="T107" fmla="*/ 72 h 161"/>
                <a:gd name="T108" fmla="*/ 129 w 131"/>
                <a:gd name="T109" fmla="*/ 79 h 161"/>
                <a:gd name="T110" fmla="*/ 130 w 131"/>
                <a:gd name="T111" fmla="*/ 85 h 1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1"/>
                <a:gd name="T169" fmla="*/ 0 h 161"/>
                <a:gd name="T170" fmla="*/ 131 w 131"/>
                <a:gd name="T171" fmla="*/ 161 h 1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1" h="161">
                  <a:moveTo>
                    <a:pt x="110" y="85"/>
                  </a:moveTo>
                  <a:lnTo>
                    <a:pt x="112" y="83"/>
                  </a:lnTo>
                  <a:lnTo>
                    <a:pt x="112" y="81"/>
                  </a:lnTo>
                  <a:lnTo>
                    <a:pt x="112" y="80"/>
                  </a:lnTo>
                  <a:lnTo>
                    <a:pt x="110" y="78"/>
                  </a:lnTo>
                  <a:lnTo>
                    <a:pt x="72" y="49"/>
                  </a:lnTo>
                  <a:lnTo>
                    <a:pt x="71" y="48"/>
                  </a:lnTo>
                  <a:lnTo>
                    <a:pt x="70" y="48"/>
                  </a:lnTo>
                  <a:lnTo>
                    <a:pt x="68" y="49"/>
                  </a:lnTo>
                  <a:lnTo>
                    <a:pt x="67" y="51"/>
                  </a:lnTo>
                  <a:lnTo>
                    <a:pt x="66" y="55"/>
                  </a:lnTo>
                  <a:lnTo>
                    <a:pt x="65" y="59"/>
                  </a:lnTo>
                  <a:lnTo>
                    <a:pt x="65" y="63"/>
                  </a:lnTo>
                  <a:lnTo>
                    <a:pt x="64" y="67"/>
                  </a:lnTo>
                  <a:lnTo>
                    <a:pt x="64" y="70"/>
                  </a:lnTo>
                  <a:lnTo>
                    <a:pt x="63" y="74"/>
                  </a:lnTo>
                  <a:lnTo>
                    <a:pt x="63" y="78"/>
                  </a:lnTo>
                  <a:lnTo>
                    <a:pt x="63" y="81"/>
                  </a:lnTo>
                  <a:lnTo>
                    <a:pt x="63" y="85"/>
                  </a:lnTo>
                  <a:lnTo>
                    <a:pt x="63" y="89"/>
                  </a:lnTo>
                  <a:lnTo>
                    <a:pt x="64" y="93"/>
                  </a:lnTo>
                  <a:lnTo>
                    <a:pt x="64" y="96"/>
                  </a:lnTo>
                  <a:lnTo>
                    <a:pt x="65" y="100"/>
                  </a:lnTo>
                  <a:lnTo>
                    <a:pt x="65" y="104"/>
                  </a:lnTo>
                  <a:lnTo>
                    <a:pt x="66" y="108"/>
                  </a:lnTo>
                  <a:lnTo>
                    <a:pt x="67" y="112"/>
                  </a:lnTo>
                  <a:lnTo>
                    <a:pt x="68" y="114"/>
                  </a:lnTo>
                  <a:lnTo>
                    <a:pt x="69" y="115"/>
                  </a:lnTo>
                  <a:lnTo>
                    <a:pt x="70" y="115"/>
                  </a:lnTo>
                  <a:lnTo>
                    <a:pt x="72" y="113"/>
                  </a:lnTo>
                  <a:lnTo>
                    <a:pt x="110" y="85"/>
                  </a:lnTo>
                  <a:close/>
                  <a:moveTo>
                    <a:pt x="131" y="90"/>
                  </a:moveTo>
                  <a:lnTo>
                    <a:pt x="19" y="161"/>
                  </a:lnTo>
                  <a:lnTo>
                    <a:pt x="18" y="161"/>
                  </a:lnTo>
                  <a:lnTo>
                    <a:pt x="18" y="160"/>
                  </a:lnTo>
                  <a:lnTo>
                    <a:pt x="18" y="159"/>
                  </a:lnTo>
                  <a:lnTo>
                    <a:pt x="17" y="158"/>
                  </a:lnTo>
                  <a:lnTo>
                    <a:pt x="19" y="155"/>
                  </a:lnTo>
                  <a:lnTo>
                    <a:pt x="21" y="153"/>
                  </a:lnTo>
                  <a:lnTo>
                    <a:pt x="23" y="150"/>
                  </a:lnTo>
                  <a:lnTo>
                    <a:pt x="25" y="147"/>
                  </a:lnTo>
                  <a:lnTo>
                    <a:pt x="27" y="145"/>
                  </a:lnTo>
                  <a:lnTo>
                    <a:pt x="29" y="143"/>
                  </a:lnTo>
                  <a:lnTo>
                    <a:pt x="32" y="141"/>
                  </a:lnTo>
                  <a:lnTo>
                    <a:pt x="34" y="140"/>
                  </a:lnTo>
                  <a:lnTo>
                    <a:pt x="33" y="138"/>
                  </a:lnTo>
                  <a:lnTo>
                    <a:pt x="33" y="137"/>
                  </a:lnTo>
                  <a:lnTo>
                    <a:pt x="32" y="135"/>
                  </a:lnTo>
                  <a:lnTo>
                    <a:pt x="32" y="134"/>
                  </a:lnTo>
                  <a:lnTo>
                    <a:pt x="31" y="133"/>
                  </a:lnTo>
                  <a:lnTo>
                    <a:pt x="31" y="131"/>
                  </a:lnTo>
                  <a:lnTo>
                    <a:pt x="30" y="130"/>
                  </a:lnTo>
                  <a:lnTo>
                    <a:pt x="30" y="129"/>
                  </a:lnTo>
                  <a:lnTo>
                    <a:pt x="27" y="129"/>
                  </a:lnTo>
                  <a:lnTo>
                    <a:pt x="24" y="130"/>
                  </a:lnTo>
                  <a:lnTo>
                    <a:pt x="21" y="130"/>
                  </a:lnTo>
                  <a:lnTo>
                    <a:pt x="18" y="130"/>
                  </a:lnTo>
                  <a:lnTo>
                    <a:pt x="15" y="130"/>
                  </a:lnTo>
                  <a:lnTo>
                    <a:pt x="12" y="130"/>
                  </a:lnTo>
                  <a:lnTo>
                    <a:pt x="9" y="129"/>
                  </a:lnTo>
                  <a:lnTo>
                    <a:pt x="6" y="129"/>
                  </a:lnTo>
                  <a:lnTo>
                    <a:pt x="6" y="128"/>
                  </a:lnTo>
                  <a:lnTo>
                    <a:pt x="5" y="126"/>
                  </a:lnTo>
                  <a:lnTo>
                    <a:pt x="5" y="125"/>
                  </a:lnTo>
                  <a:lnTo>
                    <a:pt x="5" y="124"/>
                  </a:lnTo>
                  <a:lnTo>
                    <a:pt x="4" y="122"/>
                  </a:lnTo>
                  <a:lnTo>
                    <a:pt x="4" y="121"/>
                  </a:lnTo>
                  <a:lnTo>
                    <a:pt x="4" y="120"/>
                  </a:lnTo>
                  <a:lnTo>
                    <a:pt x="4" y="118"/>
                  </a:lnTo>
                  <a:lnTo>
                    <a:pt x="6" y="116"/>
                  </a:lnTo>
                  <a:lnTo>
                    <a:pt x="8" y="114"/>
                  </a:lnTo>
                  <a:lnTo>
                    <a:pt x="11" y="112"/>
                  </a:lnTo>
                  <a:lnTo>
                    <a:pt x="14" y="110"/>
                  </a:lnTo>
                  <a:lnTo>
                    <a:pt x="16" y="109"/>
                  </a:lnTo>
                  <a:lnTo>
                    <a:pt x="19" y="108"/>
                  </a:lnTo>
                  <a:lnTo>
                    <a:pt x="21" y="106"/>
                  </a:lnTo>
                  <a:lnTo>
                    <a:pt x="24" y="105"/>
                  </a:lnTo>
                  <a:lnTo>
                    <a:pt x="24" y="104"/>
                  </a:lnTo>
                  <a:lnTo>
                    <a:pt x="24" y="102"/>
                  </a:lnTo>
                  <a:lnTo>
                    <a:pt x="23" y="101"/>
                  </a:lnTo>
                  <a:lnTo>
                    <a:pt x="23" y="99"/>
                  </a:lnTo>
                  <a:lnTo>
                    <a:pt x="23" y="98"/>
                  </a:lnTo>
                  <a:lnTo>
                    <a:pt x="23" y="96"/>
                  </a:lnTo>
                  <a:lnTo>
                    <a:pt x="23" y="94"/>
                  </a:lnTo>
                  <a:lnTo>
                    <a:pt x="23" y="93"/>
                  </a:lnTo>
                  <a:lnTo>
                    <a:pt x="20" y="93"/>
                  </a:lnTo>
                  <a:lnTo>
                    <a:pt x="17" y="92"/>
                  </a:lnTo>
                  <a:lnTo>
                    <a:pt x="14" y="92"/>
                  </a:lnTo>
                  <a:lnTo>
                    <a:pt x="11" y="91"/>
                  </a:lnTo>
                  <a:lnTo>
                    <a:pt x="8" y="90"/>
                  </a:lnTo>
                  <a:lnTo>
                    <a:pt x="5" y="89"/>
                  </a:lnTo>
                  <a:lnTo>
                    <a:pt x="2" y="88"/>
                  </a:lnTo>
                  <a:lnTo>
                    <a:pt x="0" y="86"/>
                  </a:lnTo>
                  <a:lnTo>
                    <a:pt x="0" y="85"/>
                  </a:lnTo>
                  <a:lnTo>
                    <a:pt x="0" y="84"/>
                  </a:lnTo>
                  <a:lnTo>
                    <a:pt x="0" y="83"/>
                  </a:lnTo>
                  <a:lnTo>
                    <a:pt x="0" y="81"/>
                  </a:lnTo>
                  <a:lnTo>
                    <a:pt x="0" y="80"/>
                  </a:lnTo>
                  <a:lnTo>
                    <a:pt x="0" y="78"/>
                  </a:lnTo>
                  <a:lnTo>
                    <a:pt x="0" y="77"/>
                  </a:lnTo>
                  <a:lnTo>
                    <a:pt x="0" y="76"/>
                  </a:lnTo>
                  <a:lnTo>
                    <a:pt x="2" y="74"/>
                  </a:lnTo>
                  <a:lnTo>
                    <a:pt x="5" y="73"/>
                  </a:lnTo>
                  <a:lnTo>
                    <a:pt x="8" y="72"/>
                  </a:lnTo>
                  <a:lnTo>
                    <a:pt x="11" y="71"/>
                  </a:lnTo>
                  <a:lnTo>
                    <a:pt x="14" y="70"/>
                  </a:lnTo>
                  <a:lnTo>
                    <a:pt x="17" y="70"/>
                  </a:lnTo>
                  <a:lnTo>
                    <a:pt x="20" y="69"/>
                  </a:lnTo>
                  <a:lnTo>
                    <a:pt x="23" y="69"/>
                  </a:lnTo>
                  <a:lnTo>
                    <a:pt x="23" y="68"/>
                  </a:lnTo>
                  <a:lnTo>
                    <a:pt x="23" y="66"/>
                  </a:lnTo>
                  <a:lnTo>
                    <a:pt x="23" y="65"/>
                  </a:lnTo>
                  <a:lnTo>
                    <a:pt x="23" y="63"/>
                  </a:lnTo>
                  <a:lnTo>
                    <a:pt x="23" y="62"/>
                  </a:lnTo>
                  <a:lnTo>
                    <a:pt x="24" y="60"/>
                  </a:lnTo>
                  <a:lnTo>
                    <a:pt x="24" y="59"/>
                  </a:lnTo>
                  <a:lnTo>
                    <a:pt x="24" y="57"/>
                  </a:lnTo>
                  <a:lnTo>
                    <a:pt x="21" y="56"/>
                  </a:lnTo>
                  <a:lnTo>
                    <a:pt x="19" y="55"/>
                  </a:lnTo>
                  <a:lnTo>
                    <a:pt x="16" y="54"/>
                  </a:lnTo>
                  <a:lnTo>
                    <a:pt x="13" y="52"/>
                  </a:lnTo>
                  <a:lnTo>
                    <a:pt x="11" y="51"/>
                  </a:lnTo>
                  <a:lnTo>
                    <a:pt x="8" y="49"/>
                  </a:lnTo>
                  <a:lnTo>
                    <a:pt x="6" y="46"/>
                  </a:lnTo>
                  <a:lnTo>
                    <a:pt x="4" y="44"/>
                  </a:lnTo>
                  <a:lnTo>
                    <a:pt x="4" y="43"/>
                  </a:lnTo>
                  <a:lnTo>
                    <a:pt x="4" y="42"/>
                  </a:lnTo>
                  <a:lnTo>
                    <a:pt x="4" y="40"/>
                  </a:lnTo>
                  <a:lnTo>
                    <a:pt x="5" y="39"/>
                  </a:lnTo>
                  <a:lnTo>
                    <a:pt x="5" y="37"/>
                  </a:lnTo>
                  <a:lnTo>
                    <a:pt x="5" y="36"/>
                  </a:lnTo>
                  <a:lnTo>
                    <a:pt x="6" y="35"/>
                  </a:lnTo>
                  <a:lnTo>
                    <a:pt x="6" y="34"/>
                  </a:lnTo>
                  <a:lnTo>
                    <a:pt x="9" y="33"/>
                  </a:lnTo>
                  <a:lnTo>
                    <a:pt x="12" y="33"/>
                  </a:lnTo>
                  <a:lnTo>
                    <a:pt x="15" y="32"/>
                  </a:lnTo>
                  <a:lnTo>
                    <a:pt x="18" y="32"/>
                  </a:lnTo>
                  <a:lnTo>
                    <a:pt x="21" y="33"/>
                  </a:lnTo>
                  <a:lnTo>
                    <a:pt x="24" y="33"/>
                  </a:lnTo>
                  <a:lnTo>
                    <a:pt x="27" y="33"/>
                  </a:lnTo>
                  <a:lnTo>
                    <a:pt x="30" y="34"/>
                  </a:lnTo>
                  <a:lnTo>
                    <a:pt x="30" y="33"/>
                  </a:lnTo>
                  <a:lnTo>
                    <a:pt x="31" y="31"/>
                  </a:lnTo>
                  <a:lnTo>
                    <a:pt x="31" y="30"/>
                  </a:lnTo>
                  <a:lnTo>
                    <a:pt x="32" y="28"/>
                  </a:lnTo>
                  <a:lnTo>
                    <a:pt x="32" y="27"/>
                  </a:lnTo>
                  <a:lnTo>
                    <a:pt x="33" y="25"/>
                  </a:lnTo>
                  <a:lnTo>
                    <a:pt x="33" y="24"/>
                  </a:lnTo>
                  <a:lnTo>
                    <a:pt x="34" y="23"/>
                  </a:lnTo>
                  <a:lnTo>
                    <a:pt x="31" y="21"/>
                  </a:lnTo>
                  <a:lnTo>
                    <a:pt x="29" y="19"/>
                  </a:lnTo>
                  <a:lnTo>
                    <a:pt x="27" y="17"/>
                  </a:lnTo>
                  <a:lnTo>
                    <a:pt x="25" y="15"/>
                  </a:lnTo>
                  <a:lnTo>
                    <a:pt x="22" y="13"/>
                  </a:lnTo>
                  <a:lnTo>
                    <a:pt x="21" y="10"/>
                  </a:lnTo>
                  <a:lnTo>
                    <a:pt x="19" y="7"/>
                  </a:lnTo>
                  <a:lnTo>
                    <a:pt x="17" y="4"/>
                  </a:lnTo>
                  <a:lnTo>
                    <a:pt x="18" y="3"/>
                  </a:lnTo>
                  <a:lnTo>
                    <a:pt x="18" y="2"/>
                  </a:lnTo>
                  <a:lnTo>
                    <a:pt x="19" y="1"/>
                  </a:lnTo>
                  <a:lnTo>
                    <a:pt x="19" y="0"/>
                  </a:lnTo>
                  <a:lnTo>
                    <a:pt x="131" y="72"/>
                  </a:lnTo>
                  <a:lnTo>
                    <a:pt x="131" y="74"/>
                  </a:lnTo>
                  <a:lnTo>
                    <a:pt x="130" y="76"/>
                  </a:lnTo>
                  <a:lnTo>
                    <a:pt x="129" y="79"/>
                  </a:lnTo>
                  <a:lnTo>
                    <a:pt x="129" y="81"/>
                  </a:lnTo>
                  <a:lnTo>
                    <a:pt x="129" y="83"/>
                  </a:lnTo>
                  <a:lnTo>
                    <a:pt x="130" y="85"/>
                  </a:lnTo>
                  <a:lnTo>
                    <a:pt x="130" y="88"/>
                  </a:lnTo>
                  <a:lnTo>
                    <a:pt x="131" y="9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07" name="Freeform 481"/>
            <p:cNvSpPr>
              <a:spLocks noChangeArrowheads="1"/>
            </p:cNvSpPr>
            <p:nvPr/>
          </p:nvSpPr>
          <p:spPr bwMode="auto">
            <a:xfrm>
              <a:off x="21" y="24"/>
              <a:ext cx="119" cy="132"/>
            </a:xfrm>
            <a:custGeom>
              <a:avLst/>
              <a:gdLst>
                <a:gd name="T0" fmla="*/ 65 w 119"/>
                <a:gd name="T1" fmla="*/ 87 h 132"/>
                <a:gd name="T2" fmla="*/ 63 w 119"/>
                <a:gd name="T3" fmla="*/ 84 h 132"/>
                <a:gd name="T4" fmla="*/ 64 w 119"/>
                <a:gd name="T5" fmla="*/ 81 h 132"/>
                <a:gd name="T6" fmla="*/ 69 w 119"/>
                <a:gd name="T7" fmla="*/ 75 h 132"/>
                <a:gd name="T8" fmla="*/ 74 w 119"/>
                <a:gd name="T9" fmla="*/ 70 h 132"/>
                <a:gd name="T10" fmla="*/ 80 w 119"/>
                <a:gd name="T11" fmla="*/ 65 h 132"/>
                <a:gd name="T12" fmla="*/ 85 w 119"/>
                <a:gd name="T13" fmla="*/ 61 h 132"/>
                <a:gd name="T14" fmla="*/ 52 w 119"/>
                <a:gd name="T15" fmla="*/ 1 h 132"/>
                <a:gd name="T16" fmla="*/ 50 w 119"/>
                <a:gd name="T17" fmla="*/ 2 h 132"/>
                <a:gd name="T18" fmla="*/ 49 w 119"/>
                <a:gd name="T19" fmla="*/ 6 h 132"/>
                <a:gd name="T20" fmla="*/ 50 w 119"/>
                <a:gd name="T21" fmla="*/ 13 h 132"/>
                <a:gd name="T22" fmla="*/ 52 w 119"/>
                <a:gd name="T23" fmla="*/ 19 h 132"/>
                <a:gd name="T24" fmla="*/ 54 w 119"/>
                <a:gd name="T25" fmla="*/ 25 h 132"/>
                <a:gd name="T26" fmla="*/ 53 w 119"/>
                <a:gd name="T27" fmla="*/ 30 h 132"/>
                <a:gd name="T28" fmla="*/ 49 w 119"/>
                <a:gd name="T29" fmla="*/ 33 h 132"/>
                <a:gd name="T30" fmla="*/ 45 w 119"/>
                <a:gd name="T31" fmla="*/ 33 h 132"/>
                <a:gd name="T32" fmla="*/ 41 w 119"/>
                <a:gd name="T33" fmla="*/ 29 h 132"/>
                <a:gd name="T34" fmla="*/ 36 w 119"/>
                <a:gd name="T35" fmla="*/ 25 h 132"/>
                <a:gd name="T36" fmla="*/ 30 w 119"/>
                <a:gd name="T37" fmla="*/ 23 h 132"/>
                <a:gd name="T38" fmla="*/ 25 w 119"/>
                <a:gd name="T39" fmla="*/ 23 h 132"/>
                <a:gd name="T40" fmla="*/ 22 w 119"/>
                <a:gd name="T41" fmla="*/ 27 h 132"/>
                <a:gd name="T42" fmla="*/ 21 w 119"/>
                <a:gd name="T43" fmla="*/ 33 h 132"/>
                <a:gd name="T44" fmla="*/ 24 w 119"/>
                <a:gd name="T45" fmla="*/ 39 h 132"/>
                <a:gd name="T46" fmla="*/ 27 w 119"/>
                <a:gd name="T47" fmla="*/ 44 h 132"/>
                <a:gd name="T48" fmla="*/ 30 w 119"/>
                <a:gd name="T49" fmla="*/ 50 h 132"/>
                <a:gd name="T50" fmla="*/ 31 w 119"/>
                <a:gd name="T51" fmla="*/ 53 h 132"/>
                <a:gd name="T52" fmla="*/ 30 w 119"/>
                <a:gd name="T53" fmla="*/ 56 h 132"/>
                <a:gd name="T54" fmla="*/ 28 w 119"/>
                <a:gd name="T55" fmla="*/ 58 h 132"/>
                <a:gd name="T56" fmla="*/ 26 w 119"/>
                <a:gd name="T57" fmla="*/ 61 h 132"/>
                <a:gd name="T58" fmla="*/ 23 w 119"/>
                <a:gd name="T59" fmla="*/ 60 h 132"/>
                <a:gd name="T60" fmla="*/ 18 w 119"/>
                <a:gd name="T61" fmla="*/ 58 h 132"/>
                <a:gd name="T62" fmla="*/ 12 w 119"/>
                <a:gd name="T63" fmla="*/ 56 h 132"/>
                <a:gd name="T64" fmla="*/ 6 w 119"/>
                <a:gd name="T65" fmla="*/ 55 h 132"/>
                <a:gd name="T66" fmla="*/ 2 w 119"/>
                <a:gd name="T67" fmla="*/ 56 h 132"/>
                <a:gd name="T68" fmla="*/ 1 w 119"/>
                <a:gd name="T69" fmla="*/ 58 h 132"/>
                <a:gd name="T70" fmla="*/ 112 w 119"/>
                <a:gd name="T71" fmla="*/ 132 h 132"/>
                <a:gd name="T72" fmla="*/ 115 w 119"/>
                <a:gd name="T73" fmla="*/ 128 h 132"/>
                <a:gd name="T74" fmla="*/ 119 w 119"/>
                <a:gd name="T75" fmla="*/ 125 h 132"/>
                <a:gd name="T76" fmla="*/ 109 w 119"/>
                <a:gd name="T77" fmla="*/ 109 h 132"/>
                <a:gd name="T78" fmla="*/ 107 w 119"/>
                <a:gd name="T79" fmla="*/ 109 h 1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9"/>
                <a:gd name="T121" fmla="*/ 0 h 132"/>
                <a:gd name="T122" fmla="*/ 119 w 119"/>
                <a:gd name="T123" fmla="*/ 132 h 13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9" h="132">
                  <a:moveTo>
                    <a:pt x="106" y="109"/>
                  </a:moveTo>
                  <a:lnTo>
                    <a:pt x="65" y="87"/>
                  </a:lnTo>
                  <a:lnTo>
                    <a:pt x="64" y="86"/>
                  </a:lnTo>
                  <a:lnTo>
                    <a:pt x="63" y="84"/>
                  </a:lnTo>
                  <a:lnTo>
                    <a:pt x="63" y="83"/>
                  </a:lnTo>
                  <a:lnTo>
                    <a:pt x="64" y="81"/>
                  </a:lnTo>
                  <a:lnTo>
                    <a:pt x="66" y="78"/>
                  </a:lnTo>
                  <a:lnTo>
                    <a:pt x="69" y="75"/>
                  </a:lnTo>
                  <a:lnTo>
                    <a:pt x="72" y="72"/>
                  </a:lnTo>
                  <a:lnTo>
                    <a:pt x="74" y="70"/>
                  </a:lnTo>
                  <a:lnTo>
                    <a:pt x="77" y="68"/>
                  </a:lnTo>
                  <a:lnTo>
                    <a:pt x="80" y="65"/>
                  </a:lnTo>
                  <a:lnTo>
                    <a:pt x="82" y="63"/>
                  </a:lnTo>
                  <a:lnTo>
                    <a:pt x="85" y="61"/>
                  </a:lnTo>
                  <a:lnTo>
                    <a:pt x="53" y="0"/>
                  </a:lnTo>
                  <a:lnTo>
                    <a:pt x="52" y="1"/>
                  </a:lnTo>
                  <a:lnTo>
                    <a:pt x="51" y="1"/>
                  </a:lnTo>
                  <a:lnTo>
                    <a:pt x="50" y="2"/>
                  </a:lnTo>
                  <a:lnTo>
                    <a:pt x="49" y="3"/>
                  </a:lnTo>
                  <a:lnTo>
                    <a:pt x="49" y="6"/>
                  </a:lnTo>
                  <a:lnTo>
                    <a:pt x="50" y="9"/>
                  </a:lnTo>
                  <a:lnTo>
                    <a:pt x="50" y="13"/>
                  </a:lnTo>
                  <a:lnTo>
                    <a:pt x="51" y="16"/>
                  </a:lnTo>
                  <a:lnTo>
                    <a:pt x="52" y="19"/>
                  </a:lnTo>
                  <a:lnTo>
                    <a:pt x="53" y="22"/>
                  </a:lnTo>
                  <a:lnTo>
                    <a:pt x="54" y="25"/>
                  </a:lnTo>
                  <a:lnTo>
                    <a:pt x="56" y="28"/>
                  </a:lnTo>
                  <a:lnTo>
                    <a:pt x="53" y="30"/>
                  </a:lnTo>
                  <a:lnTo>
                    <a:pt x="51" y="32"/>
                  </a:lnTo>
                  <a:lnTo>
                    <a:pt x="49" y="33"/>
                  </a:lnTo>
                  <a:lnTo>
                    <a:pt x="47" y="35"/>
                  </a:lnTo>
                  <a:lnTo>
                    <a:pt x="45" y="33"/>
                  </a:lnTo>
                  <a:lnTo>
                    <a:pt x="43" y="31"/>
                  </a:lnTo>
                  <a:lnTo>
                    <a:pt x="41" y="29"/>
                  </a:lnTo>
                  <a:lnTo>
                    <a:pt x="38" y="27"/>
                  </a:lnTo>
                  <a:lnTo>
                    <a:pt x="36" y="25"/>
                  </a:lnTo>
                  <a:lnTo>
                    <a:pt x="33" y="24"/>
                  </a:lnTo>
                  <a:lnTo>
                    <a:pt x="30" y="23"/>
                  </a:lnTo>
                  <a:lnTo>
                    <a:pt x="27" y="22"/>
                  </a:lnTo>
                  <a:lnTo>
                    <a:pt x="25" y="23"/>
                  </a:lnTo>
                  <a:lnTo>
                    <a:pt x="23" y="25"/>
                  </a:lnTo>
                  <a:lnTo>
                    <a:pt x="22" y="27"/>
                  </a:lnTo>
                  <a:lnTo>
                    <a:pt x="21" y="29"/>
                  </a:lnTo>
                  <a:lnTo>
                    <a:pt x="21" y="33"/>
                  </a:lnTo>
                  <a:lnTo>
                    <a:pt x="22" y="36"/>
                  </a:lnTo>
                  <a:lnTo>
                    <a:pt x="24" y="39"/>
                  </a:lnTo>
                  <a:lnTo>
                    <a:pt x="25" y="42"/>
                  </a:lnTo>
                  <a:lnTo>
                    <a:pt x="27" y="44"/>
                  </a:lnTo>
                  <a:lnTo>
                    <a:pt x="28" y="47"/>
                  </a:lnTo>
                  <a:lnTo>
                    <a:pt x="30" y="50"/>
                  </a:lnTo>
                  <a:lnTo>
                    <a:pt x="32" y="52"/>
                  </a:lnTo>
                  <a:lnTo>
                    <a:pt x="31" y="53"/>
                  </a:lnTo>
                  <a:lnTo>
                    <a:pt x="30" y="55"/>
                  </a:lnTo>
                  <a:lnTo>
                    <a:pt x="30" y="56"/>
                  </a:lnTo>
                  <a:lnTo>
                    <a:pt x="29" y="57"/>
                  </a:lnTo>
                  <a:lnTo>
                    <a:pt x="28" y="58"/>
                  </a:lnTo>
                  <a:lnTo>
                    <a:pt x="27" y="60"/>
                  </a:lnTo>
                  <a:lnTo>
                    <a:pt x="26" y="61"/>
                  </a:lnTo>
                  <a:lnTo>
                    <a:pt x="25" y="62"/>
                  </a:lnTo>
                  <a:lnTo>
                    <a:pt x="23" y="60"/>
                  </a:lnTo>
                  <a:lnTo>
                    <a:pt x="20" y="59"/>
                  </a:lnTo>
                  <a:lnTo>
                    <a:pt x="18" y="58"/>
                  </a:lnTo>
                  <a:lnTo>
                    <a:pt x="15" y="57"/>
                  </a:lnTo>
                  <a:lnTo>
                    <a:pt x="12" y="56"/>
                  </a:lnTo>
                  <a:lnTo>
                    <a:pt x="9" y="56"/>
                  </a:lnTo>
                  <a:lnTo>
                    <a:pt x="6" y="55"/>
                  </a:lnTo>
                  <a:lnTo>
                    <a:pt x="3" y="55"/>
                  </a:lnTo>
                  <a:lnTo>
                    <a:pt x="2" y="56"/>
                  </a:lnTo>
                  <a:lnTo>
                    <a:pt x="2" y="57"/>
                  </a:lnTo>
                  <a:lnTo>
                    <a:pt x="1" y="58"/>
                  </a:lnTo>
                  <a:lnTo>
                    <a:pt x="0" y="60"/>
                  </a:lnTo>
                  <a:lnTo>
                    <a:pt x="112" y="132"/>
                  </a:lnTo>
                  <a:lnTo>
                    <a:pt x="114" y="130"/>
                  </a:lnTo>
                  <a:lnTo>
                    <a:pt x="115" y="128"/>
                  </a:lnTo>
                  <a:lnTo>
                    <a:pt x="117" y="127"/>
                  </a:lnTo>
                  <a:lnTo>
                    <a:pt x="119" y="125"/>
                  </a:lnTo>
                  <a:lnTo>
                    <a:pt x="110" y="109"/>
                  </a:lnTo>
                  <a:lnTo>
                    <a:pt x="109" y="109"/>
                  </a:lnTo>
                  <a:lnTo>
                    <a:pt x="108" y="109"/>
                  </a:lnTo>
                  <a:lnTo>
                    <a:pt x="107" y="109"/>
                  </a:lnTo>
                  <a:lnTo>
                    <a:pt x="106" y="109"/>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08" name="Freeform 482"/>
            <p:cNvSpPr>
              <a:spLocks noChangeArrowheads="1"/>
            </p:cNvSpPr>
            <p:nvPr/>
          </p:nvSpPr>
          <p:spPr bwMode="auto">
            <a:xfrm>
              <a:off x="74" y="2"/>
              <a:ext cx="74" cy="147"/>
            </a:xfrm>
            <a:custGeom>
              <a:avLst/>
              <a:gdLst>
                <a:gd name="T0" fmla="*/ 68 w 74"/>
                <a:gd name="T1" fmla="*/ 3 h 147"/>
                <a:gd name="T2" fmla="*/ 66 w 74"/>
                <a:gd name="T3" fmla="*/ 9 h 147"/>
                <a:gd name="T4" fmla="*/ 64 w 74"/>
                <a:gd name="T5" fmla="*/ 16 h 147"/>
                <a:gd name="T6" fmla="*/ 63 w 74"/>
                <a:gd name="T7" fmla="*/ 22 h 147"/>
                <a:gd name="T8" fmla="*/ 62 w 74"/>
                <a:gd name="T9" fmla="*/ 25 h 147"/>
                <a:gd name="T10" fmla="*/ 59 w 74"/>
                <a:gd name="T11" fmla="*/ 26 h 147"/>
                <a:gd name="T12" fmla="*/ 56 w 74"/>
                <a:gd name="T13" fmla="*/ 26 h 147"/>
                <a:gd name="T14" fmla="*/ 54 w 74"/>
                <a:gd name="T15" fmla="*/ 27 h 147"/>
                <a:gd name="T16" fmla="*/ 51 w 74"/>
                <a:gd name="T17" fmla="*/ 24 h 147"/>
                <a:gd name="T18" fmla="*/ 49 w 74"/>
                <a:gd name="T19" fmla="*/ 18 h 147"/>
                <a:gd name="T20" fmla="*/ 46 w 74"/>
                <a:gd name="T21" fmla="*/ 12 h 147"/>
                <a:gd name="T22" fmla="*/ 43 w 74"/>
                <a:gd name="T23" fmla="*/ 6 h 147"/>
                <a:gd name="T24" fmla="*/ 39 w 74"/>
                <a:gd name="T25" fmla="*/ 4 h 147"/>
                <a:gd name="T26" fmla="*/ 37 w 74"/>
                <a:gd name="T27" fmla="*/ 5 h 147"/>
                <a:gd name="T28" fmla="*/ 35 w 74"/>
                <a:gd name="T29" fmla="*/ 5 h 147"/>
                <a:gd name="T30" fmla="*/ 32 w 74"/>
                <a:gd name="T31" fmla="*/ 6 h 147"/>
                <a:gd name="T32" fmla="*/ 31 w 74"/>
                <a:gd name="T33" fmla="*/ 10 h 147"/>
                <a:gd name="T34" fmla="*/ 30 w 74"/>
                <a:gd name="T35" fmla="*/ 17 h 147"/>
                <a:gd name="T36" fmla="*/ 30 w 74"/>
                <a:gd name="T37" fmla="*/ 24 h 147"/>
                <a:gd name="T38" fmla="*/ 31 w 74"/>
                <a:gd name="T39" fmla="*/ 30 h 147"/>
                <a:gd name="T40" fmla="*/ 30 w 74"/>
                <a:gd name="T41" fmla="*/ 34 h 147"/>
                <a:gd name="T42" fmla="*/ 28 w 74"/>
                <a:gd name="T43" fmla="*/ 35 h 147"/>
                <a:gd name="T44" fmla="*/ 25 w 74"/>
                <a:gd name="T45" fmla="*/ 36 h 147"/>
                <a:gd name="T46" fmla="*/ 22 w 74"/>
                <a:gd name="T47" fmla="*/ 37 h 147"/>
                <a:gd name="T48" fmla="*/ 19 w 74"/>
                <a:gd name="T49" fmla="*/ 35 h 147"/>
                <a:gd name="T50" fmla="*/ 16 w 74"/>
                <a:gd name="T51" fmla="*/ 30 h 147"/>
                <a:gd name="T52" fmla="*/ 12 w 74"/>
                <a:gd name="T53" fmla="*/ 25 h 147"/>
                <a:gd name="T54" fmla="*/ 7 w 74"/>
                <a:gd name="T55" fmla="*/ 21 h 147"/>
                <a:gd name="T56" fmla="*/ 3 w 74"/>
                <a:gd name="T57" fmla="*/ 20 h 147"/>
                <a:gd name="T58" fmla="*/ 1 w 74"/>
                <a:gd name="T59" fmla="*/ 21 h 147"/>
                <a:gd name="T60" fmla="*/ 32 w 74"/>
                <a:gd name="T61" fmla="*/ 83 h 147"/>
                <a:gd name="T62" fmla="*/ 38 w 74"/>
                <a:gd name="T63" fmla="*/ 80 h 147"/>
                <a:gd name="T64" fmla="*/ 45 w 74"/>
                <a:gd name="T65" fmla="*/ 77 h 147"/>
                <a:gd name="T66" fmla="*/ 51 w 74"/>
                <a:gd name="T67" fmla="*/ 74 h 147"/>
                <a:gd name="T68" fmla="*/ 58 w 74"/>
                <a:gd name="T69" fmla="*/ 72 h 147"/>
                <a:gd name="T70" fmla="*/ 61 w 74"/>
                <a:gd name="T71" fmla="*/ 72 h 147"/>
                <a:gd name="T72" fmla="*/ 62 w 74"/>
                <a:gd name="T73" fmla="*/ 76 h 147"/>
                <a:gd name="T74" fmla="*/ 59 w 74"/>
                <a:gd name="T75" fmla="*/ 128 h 147"/>
                <a:gd name="T76" fmla="*/ 58 w 74"/>
                <a:gd name="T77" fmla="*/ 130 h 147"/>
                <a:gd name="T78" fmla="*/ 66 w 74"/>
                <a:gd name="T79" fmla="*/ 147 h 147"/>
                <a:gd name="T80" fmla="*/ 67 w 74"/>
                <a:gd name="T81" fmla="*/ 146 h 147"/>
                <a:gd name="T82" fmla="*/ 69 w 74"/>
                <a:gd name="T83" fmla="*/ 145 h 147"/>
                <a:gd name="T84" fmla="*/ 74 w 74"/>
                <a:gd name="T85" fmla="*/ 140 h 147"/>
                <a:gd name="T86" fmla="*/ 73 w 74"/>
                <a:gd name="T87" fmla="*/ 0 h 147"/>
                <a:gd name="T88" fmla="*/ 70 w 74"/>
                <a:gd name="T89" fmla="*/ 0 h 1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4"/>
                <a:gd name="T136" fmla="*/ 0 h 147"/>
                <a:gd name="T137" fmla="*/ 74 w 74"/>
                <a:gd name="T138" fmla="*/ 147 h 1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4" h="147">
                  <a:moveTo>
                    <a:pt x="69" y="0"/>
                  </a:moveTo>
                  <a:lnTo>
                    <a:pt x="68" y="3"/>
                  </a:lnTo>
                  <a:lnTo>
                    <a:pt x="66" y="6"/>
                  </a:lnTo>
                  <a:lnTo>
                    <a:pt x="66" y="9"/>
                  </a:lnTo>
                  <a:lnTo>
                    <a:pt x="65" y="12"/>
                  </a:lnTo>
                  <a:lnTo>
                    <a:pt x="64" y="16"/>
                  </a:lnTo>
                  <a:lnTo>
                    <a:pt x="64" y="19"/>
                  </a:lnTo>
                  <a:lnTo>
                    <a:pt x="63" y="22"/>
                  </a:lnTo>
                  <a:lnTo>
                    <a:pt x="63" y="25"/>
                  </a:lnTo>
                  <a:lnTo>
                    <a:pt x="62" y="25"/>
                  </a:lnTo>
                  <a:lnTo>
                    <a:pt x="60" y="26"/>
                  </a:lnTo>
                  <a:lnTo>
                    <a:pt x="59" y="26"/>
                  </a:lnTo>
                  <a:lnTo>
                    <a:pt x="58" y="26"/>
                  </a:lnTo>
                  <a:lnTo>
                    <a:pt x="56" y="26"/>
                  </a:lnTo>
                  <a:lnTo>
                    <a:pt x="55" y="27"/>
                  </a:lnTo>
                  <a:lnTo>
                    <a:pt x="54" y="27"/>
                  </a:lnTo>
                  <a:lnTo>
                    <a:pt x="52" y="27"/>
                  </a:lnTo>
                  <a:lnTo>
                    <a:pt x="51" y="24"/>
                  </a:lnTo>
                  <a:lnTo>
                    <a:pt x="50" y="21"/>
                  </a:lnTo>
                  <a:lnTo>
                    <a:pt x="49" y="18"/>
                  </a:lnTo>
                  <a:lnTo>
                    <a:pt x="48" y="15"/>
                  </a:lnTo>
                  <a:lnTo>
                    <a:pt x="46" y="12"/>
                  </a:lnTo>
                  <a:lnTo>
                    <a:pt x="44" y="9"/>
                  </a:lnTo>
                  <a:lnTo>
                    <a:pt x="43" y="6"/>
                  </a:lnTo>
                  <a:lnTo>
                    <a:pt x="40" y="4"/>
                  </a:lnTo>
                  <a:lnTo>
                    <a:pt x="39" y="4"/>
                  </a:lnTo>
                  <a:lnTo>
                    <a:pt x="38" y="4"/>
                  </a:lnTo>
                  <a:lnTo>
                    <a:pt x="37" y="5"/>
                  </a:lnTo>
                  <a:lnTo>
                    <a:pt x="36" y="5"/>
                  </a:lnTo>
                  <a:lnTo>
                    <a:pt x="35" y="5"/>
                  </a:lnTo>
                  <a:lnTo>
                    <a:pt x="33" y="6"/>
                  </a:lnTo>
                  <a:lnTo>
                    <a:pt x="32" y="6"/>
                  </a:lnTo>
                  <a:lnTo>
                    <a:pt x="31" y="7"/>
                  </a:lnTo>
                  <a:lnTo>
                    <a:pt x="31" y="10"/>
                  </a:lnTo>
                  <a:lnTo>
                    <a:pt x="30" y="13"/>
                  </a:lnTo>
                  <a:lnTo>
                    <a:pt x="30" y="17"/>
                  </a:lnTo>
                  <a:lnTo>
                    <a:pt x="30" y="20"/>
                  </a:lnTo>
                  <a:lnTo>
                    <a:pt x="30" y="24"/>
                  </a:lnTo>
                  <a:lnTo>
                    <a:pt x="30" y="27"/>
                  </a:lnTo>
                  <a:lnTo>
                    <a:pt x="31" y="30"/>
                  </a:lnTo>
                  <a:lnTo>
                    <a:pt x="31" y="33"/>
                  </a:lnTo>
                  <a:lnTo>
                    <a:pt x="30" y="34"/>
                  </a:lnTo>
                  <a:lnTo>
                    <a:pt x="29" y="34"/>
                  </a:lnTo>
                  <a:lnTo>
                    <a:pt x="28" y="35"/>
                  </a:lnTo>
                  <a:lnTo>
                    <a:pt x="26" y="35"/>
                  </a:lnTo>
                  <a:lnTo>
                    <a:pt x="25" y="36"/>
                  </a:lnTo>
                  <a:lnTo>
                    <a:pt x="24" y="37"/>
                  </a:lnTo>
                  <a:lnTo>
                    <a:pt x="22" y="37"/>
                  </a:lnTo>
                  <a:lnTo>
                    <a:pt x="21" y="38"/>
                  </a:lnTo>
                  <a:lnTo>
                    <a:pt x="19" y="35"/>
                  </a:lnTo>
                  <a:lnTo>
                    <a:pt x="18" y="33"/>
                  </a:lnTo>
                  <a:lnTo>
                    <a:pt x="16" y="30"/>
                  </a:lnTo>
                  <a:lnTo>
                    <a:pt x="14" y="27"/>
                  </a:lnTo>
                  <a:lnTo>
                    <a:pt x="12" y="25"/>
                  </a:lnTo>
                  <a:lnTo>
                    <a:pt x="10" y="23"/>
                  </a:lnTo>
                  <a:lnTo>
                    <a:pt x="7" y="21"/>
                  </a:lnTo>
                  <a:lnTo>
                    <a:pt x="5" y="19"/>
                  </a:lnTo>
                  <a:lnTo>
                    <a:pt x="3" y="20"/>
                  </a:lnTo>
                  <a:lnTo>
                    <a:pt x="3" y="21"/>
                  </a:lnTo>
                  <a:lnTo>
                    <a:pt x="1" y="21"/>
                  </a:lnTo>
                  <a:lnTo>
                    <a:pt x="0" y="22"/>
                  </a:lnTo>
                  <a:lnTo>
                    <a:pt x="32" y="83"/>
                  </a:lnTo>
                  <a:lnTo>
                    <a:pt x="35" y="82"/>
                  </a:lnTo>
                  <a:lnTo>
                    <a:pt x="38" y="80"/>
                  </a:lnTo>
                  <a:lnTo>
                    <a:pt x="41" y="78"/>
                  </a:lnTo>
                  <a:lnTo>
                    <a:pt x="45" y="77"/>
                  </a:lnTo>
                  <a:lnTo>
                    <a:pt x="48" y="75"/>
                  </a:lnTo>
                  <a:lnTo>
                    <a:pt x="51" y="74"/>
                  </a:lnTo>
                  <a:lnTo>
                    <a:pt x="55" y="73"/>
                  </a:lnTo>
                  <a:lnTo>
                    <a:pt x="58" y="72"/>
                  </a:lnTo>
                  <a:lnTo>
                    <a:pt x="60" y="72"/>
                  </a:lnTo>
                  <a:lnTo>
                    <a:pt x="61" y="72"/>
                  </a:lnTo>
                  <a:lnTo>
                    <a:pt x="62" y="73"/>
                  </a:lnTo>
                  <a:lnTo>
                    <a:pt x="62" y="76"/>
                  </a:lnTo>
                  <a:lnTo>
                    <a:pt x="59" y="127"/>
                  </a:lnTo>
                  <a:lnTo>
                    <a:pt x="59" y="128"/>
                  </a:lnTo>
                  <a:lnTo>
                    <a:pt x="58" y="129"/>
                  </a:lnTo>
                  <a:lnTo>
                    <a:pt x="58" y="130"/>
                  </a:lnTo>
                  <a:lnTo>
                    <a:pt x="57" y="131"/>
                  </a:lnTo>
                  <a:lnTo>
                    <a:pt x="66" y="147"/>
                  </a:lnTo>
                  <a:lnTo>
                    <a:pt x="67" y="146"/>
                  </a:lnTo>
                  <a:lnTo>
                    <a:pt x="68" y="146"/>
                  </a:lnTo>
                  <a:lnTo>
                    <a:pt x="69" y="145"/>
                  </a:lnTo>
                  <a:lnTo>
                    <a:pt x="70" y="140"/>
                  </a:lnTo>
                  <a:lnTo>
                    <a:pt x="74" y="140"/>
                  </a:lnTo>
                  <a:lnTo>
                    <a:pt x="74" y="0"/>
                  </a:lnTo>
                  <a:lnTo>
                    <a:pt x="73" y="0"/>
                  </a:lnTo>
                  <a:lnTo>
                    <a:pt x="71" y="0"/>
                  </a:lnTo>
                  <a:lnTo>
                    <a:pt x="70" y="0"/>
                  </a:lnTo>
                  <a:lnTo>
                    <a:pt x="69"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09" name="Freeform 483"/>
            <p:cNvSpPr>
              <a:spLocks noChangeArrowheads="1"/>
            </p:cNvSpPr>
            <p:nvPr/>
          </p:nvSpPr>
          <p:spPr bwMode="auto">
            <a:xfrm>
              <a:off x="132" y="72"/>
              <a:ext cx="5" cy="6"/>
            </a:xfrm>
            <a:custGeom>
              <a:avLst/>
              <a:gdLst>
                <a:gd name="T0" fmla="*/ 1 w 5"/>
                <a:gd name="T1" fmla="*/ 3 h 6"/>
                <a:gd name="T2" fmla="*/ 1 w 5"/>
                <a:gd name="T3" fmla="*/ 3 h 6"/>
                <a:gd name="T4" fmla="*/ 2 w 5"/>
                <a:gd name="T5" fmla="*/ 3 h 6"/>
                <a:gd name="T6" fmla="*/ 2 w 5"/>
                <a:gd name="T7" fmla="*/ 3 h 6"/>
                <a:gd name="T8" fmla="*/ 3 w 5"/>
                <a:gd name="T9" fmla="*/ 4 h 6"/>
                <a:gd name="T10" fmla="*/ 3 w 5"/>
                <a:gd name="T11" fmla="*/ 6 h 6"/>
                <a:gd name="T12" fmla="*/ 5 w 5"/>
                <a:gd name="T13" fmla="*/ 6 h 6"/>
                <a:gd name="T14" fmla="*/ 5 w 5"/>
                <a:gd name="T15" fmla="*/ 3 h 6"/>
                <a:gd name="T16" fmla="*/ 4 w 5"/>
                <a:gd name="T17" fmla="*/ 1 h 6"/>
                <a:gd name="T18" fmla="*/ 2 w 5"/>
                <a:gd name="T19" fmla="*/ 0 h 6"/>
                <a:gd name="T20" fmla="*/ 0 w 5"/>
                <a:gd name="T21" fmla="*/ 1 h 6"/>
                <a:gd name="T22" fmla="*/ 0 w 5"/>
                <a:gd name="T23" fmla="*/ 1 h 6"/>
                <a:gd name="T24" fmla="*/ 1 w 5"/>
                <a:gd name="T25" fmla="*/ 3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6"/>
                <a:gd name="T41" fmla="*/ 5 w 5"/>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6">
                  <a:moveTo>
                    <a:pt x="1" y="3"/>
                  </a:moveTo>
                  <a:lnTo>
                    <a:pt x="1" y="3"/>
                  </a:lnTo>
                  <a:lnTo>
                    <a:pt x="2" y="3"/>
                  </a:lnTo>
                  <a:lnTo>
                    <a:pt x="3" y="4"/>
                  </a:lnTo>
                  <a:lnTo>
                    <a:pt x="3" y="6"/>
                  </a:lnTo>
                  <a:lnTo>
                    <a:pt x="5" y="6"/>
                  </a:lnTo>
                  <a:lnTo>
                    <a:pt x="5" y="3"/>
                  </a:lnTo>
                  <a:lnTo>
                    <a:pt x="4" y="1"/>
                  </a:lnTo>
                  <a:lnTo>
                    <a:pt x="2" y="0"/>
                  </a:lnTo>
                  <a:lnTo>
                    <a:pt x="0" y="1"/>
                  </a:lnTo>
                  <a:lnTo>
                    <a:pt x="1"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10" name="Freeform 484"/>
            <p:cNvSpPr>
              <a:spLocks noChangeArrowheads="1"/>
            </p:cNvSpPr>
            <p:nvPr/>
          </p:nvSpPr>
          <p:spPr bwMode="auto">
            <a:xfrm>
              <a:off x="84" y="73"/>
              <a:ext cx="49" cy="33"/>
            </a:xfrm>
            <a:custGeom>
              <a:avLst/>
              <a:gdLst>
                <a:gd name="T0" fmla="*/ 2 w 49"/>
                <a:gd name="T1" fmla="*/ 33 h 33"/>
                <a:gd name="T2" fmla="*/ 2 w 49"/>
                <a:gd name="T3" fmla="*/ 33 h 33"/>
                <a:gd name="T4" fmla="*/ 4 w 49"/>
                <a:gd name="T5" fmla="*/ 30 h 33"/>
                <a:gd name="T6" fmla="*/ 7 w 49"/>
                <a:gd name="T7" fmla="*/ 27 h 33"/>
                <a:gd name="T8" fmla="*/ 9 w 49"/>
                <a:gd name="T9" fmla="*/ 24 h 33"/>
                <a:gd name="T10" fmla="*/ 12 w 49"/>
                <a:gd name="T11" fmla="*/ 22 h 33"/>
                <a:gd name="T12" fmla="*/ 15 w 49"/>
                <a:gd name="T13" fmla="*/ 20 h 33"/>
                <a:gd name="T14" fmla="*/ 18 w 49"/>
                <a:gd name="T15" fmla="*/ 18 h 33"/>
                <a:gd name="T16" fmla="*/ 21 w 49"/>
                <a:gd name="T17" fmla="*/ 15 h 33"/>
                <a:gd name="T18" fmla="*/ 23 w 49"/>
                <a:gd name="T19" fmla="*/ 13 h 33"/>
                <a:gd name="T20" fmla="*/ 26 w 49"/>
                <a:gd name="T21" fmla="*/ 12 h 33"/>
                <a:gd name="T22" fmla="*/ 29 w 49"/>
                <a:gd name="T23" fmla="*/ 10 h 33"/>
                <a:gd name="T24" fmla="*/ 32 w 49"/>
                <a:gd name="T25" fmla="*/ 9 h 33"/>
                <a:gd name="T26" fmla="*/ 35 w 49"/>
                <a:gd name="T27" fmla="*/ 7 h 33"/>
                <a:gd name="T28" fmla="*/ 38 w 49"/>
                <a:gd name="T29" fmla="*/ 6 h 33"/>
                <a:gd name="T30" fmla="*/ 42 w 49"/>
                <a:gd name="T31" fmla="*/ 5 h 33"/>
                <a:gd name="T32" fmla="*/ 45 w 49"/>
                <a:gd name="T33" fmla="*/ 3 h 33"/>
                <a:gd name="T34" fmla="*/ 49 w 49"/>
                <a:gd name="T35" fmla="*/ 2 h 33"/>
                <a:gd name="T36" fmla="*/ 48 w 49"/>
                <a:gd name="T37" fmla="*/ 0 h 33"/>
                <a:gd name="T38" fmla="*/ 44 w 49"/>
                <a:gd name="T39" fmla="*/ 1 h 33"/>
                <a:gd name="T40" fmla="*/ 41 w 49"/>
                <a:gd name="T41" fmla="*/ 2 h 33"/>
                <a:gd name="T42" fmla="*/ 37 w 49"/>
                <a:gd name="T43" fmla="*/ 3 h 33"/>
                <a:gd name="T44" fmla="*/ 34 w 49"/>
                <a:gd name="T45" fmla="*/ 4 h 33"/>
                <a:gd name="T46" fmla="*/ 31 w 49"/>
                <a:gd name="T47" fmla="*/ 6 h 33"/>
                <a:gd name="T48" fmla="*/ 28 w 49"/>
                <a:gd name="T49" fmla="*/ 8 h 33"/>
                <a:gd name="T50" fmla="*/ 25 w 49"/>
                <a:gd name="T51" fmla="*/ 9 h 33"/>
                <a:gd name="T52" fmla="*/ 22 w 49"/>
                <a:gd name="T53" fmla="*/ 11 h 33"/>
                <a:gd name="T54" fmla="*/ 19 w 49"/>
                <a:gd name="T55" fmla="*/ 13 h 33"/>
                <a:gd name="T56" fmla="*/ 16 w 49"/>
                <a:gd name="T57" fmla="*/ 15 h 33"/>
                <a:gd name="T58" fmla="*/ 13 w 49"/>
                <a:gd name="T59" fmla="*/ 17 h 33"/>
                <a:gd name="T60" fmla="*/ 10 w 49"/>
                <a:gd name="T61" fmla="*/ 19 h 33"/>
                <a:gd name="T62" fmla="*/ 8 w 49"/>
                <a:gd name="T63" fmla="*/ 22 h 33"/>
                <a:gd name="T64" fmla="*/ 5 w 49"/>
                <a:gd name="T65" fmla="*/ 25 h 33"/>
                <a:gd name="T66" fmla="*/ 2 w 49"/>
                <a:gd name="T67" fmla="*/ 28 h 33"/>
                <a:gd name="T68" fmla="*/ 0 w 49"/>
                <a:gd name="T69" fmla="*/ 31 h 33"/>
                <a:gd name="T70" fmla="*/ 0 w 49"/>
                <a:gd name="T71" fmla="*/ 31 h 33"/>
                <a:gd name="T72" fmla="*/ 2 w 49"/>
                <a:gd name="T73" fmla="*/ 33 h 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
                <a:gd name="T112" fmla="*/ 0 h 33"/>
                <a:gd name="T113" fmla="*/ 49 w 49"/>
                <a:gd name="T114" fmla="*/ 33 h 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 h="33">
                  <a:moveTo>
                    <a:pt x="2" y="33"/>
                  </a:moveTo>
                  <a:lnTo>
                    <a:pt x="2" y="33"/>
                  </a:lnTo>
                  <a:lnTo>
                    <a:pt x="4" y="30"/>
                  </a:lnTo>
                  <a:lnTo>
                    <a:pt x="7" y="27"/>
                  </a:lnTo>
                  <a:lnTo>
                    <a:pt x="9" y="24"/>
                  </a:lnTo>
                  <a:lnTo>
                    <a:pt x="12" y="22"/>
                  </a:lnTo>
                  <a:lnTo>
                    <a:pt x="15" y="20"/>
                  </a:lnTo>
                  <a:lnTo>
                    <a:pt x="18" y="18"/>
                  </a:lnTo>
                  <a:lnTo>
                    <a:pt x="21" y="15"/>
                  </a:lnTo>
                  <a:lnTo>
                    <a:pt x="23" y="13"/>
                  </a:lnTo>
                  <a:lnTo>
                    <a:pt x="26" y="12"/>
                  </a:lnTo>
                  <a:lnTo>
                    <a:pt x="29" y="10"/>
                  </a:lnTo>
                  <a:lnTo>
                    <a:pt x="32" y="9"/>
                  </a:lnTo>
                  <a:lnTo>
                    <a:pt x="35" y="7"/>
                  </a:lnTo>
                  <a:lnTo>
                    <a:pt x="38" y="6"/>
                  </a:lnTo>
                  <a:lnTo>
                    <a:pt x="42" y="5"/>
                  </a:lnTo>
                  <a:lnTo>
                    <a:pt x="45" y="3"/>
                  </a:lnTo>
                  <a:lnTo>
                    <a:pt x="49" y="2"/>
                  </a:lnTo>
                  <a:lnTo>
                    <a:pt x="48" y="0"/>
                  </a:lnTo>
                  <a:lnTo>
                    <a:pt x="44" y="1"/>
                  </a:lnTo>
                  <a:lnTo>
                    <a:pt x="41" y="2"/>
                  </a:lnTo>
                  <a:lnTo>
                    <a:pt x="37" y="3"/>
                  </a:lnTo>
                  <a:lnTo>
                    <a:pt x="34" y="4"/>
                  </a:lnTo>
                  <a:lnTo>
                    <a:pt x="31" y="6"/>
                  </a:lnTo>
                  <a:lnTo>
                    <a:pt x="28" y="8"/>
                  </a:lnTo>
                  <a:lnTo>
                    <a:pt x="25" y="9"/>
                  </a:lnTo>
                  <a:lnTo>
                    <a:pt x="22" y="11"/>
                  </a:lnTo>
                  <a:lnTo>
                    <a:pt x="19" y="13"/>
                  </a:lnTo>
                  <a:lnTo>
                    <a:pt x="16" y="15"/>
                  </a:lnTo>
                  <a:lnTo>
                    <a:pt x="13" y="17"/>
                  </a:lnTo>
                  <a:lnTo>
                    <a:pt x="10" y="19"/>
                  </a:lnTo>
                  <a:lnTo>
                    <a:pt x="8" y="22"/>
                  </a:lnTo>
                  <a:lnTo>
                    <a:pt x="5" y="25"/>
                  </a:lnTo>
                  <a:lnTo>
                    <a:pt x="2" y="28"/>
                  </a:lnTo>
                  <a:lnTo>
                    <a:pt x="0" y="31"/>
                  </a:lnTo>
                  <a:lnTo>
                    <a:pt x="2" y="3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11" name="Freeform 485"/>
            <p:cNvSpPr>
              <a:spLocks noChangeArrowheads="1"/>
            </p:cNvSpPr>
            <p:nvPr/>
          </p:nvSpPr>
          <p:spPr bwMode="auto">
            <a:xfrm>
              <a:off x="82" y="104"/>
              <a:ext cx="5" cy="8"/>
            </a:xfrm>
            <a:custGeom>
              <a:avLst/>
              <a:gdLst>
                <a:gd name="T0" fmla="*/ 5 w 5"/>
                <a:gd name="T1" fmla="*/ 5 h 8"/>
                <a:gd name="T2" fmla="*/ 5 w 5"/>
                <a:gd name="T3" fmla="*/ 5 h 8"/>
                <a:gd name="T4" fmla="*/ 4 w 5"/>
                <a:gd name="T5" fmla="*/ 4 h 8"/>
                <a:gd name="T6" fmla="*/ 3 w 5"/>
                <a:gd name="T7" fmla="*/ 4 h 8"/>
                <a:gd name="T8" fmla="*/ 3 w 5"/>
                <a:gd name="T9" fmla="*/ 3 h 8"/>
                <a:gd name="T10" fmla="*/ 4 w 5"/>
                <a:gd name="T11" fmla="*/ 2 h 8"/>
                <a:gd name="T12" fmla="*/ 2 w 5"/>
                <a:gd name="T13" fmla="*/ 0 h 8"/>
                <a:gd name="T14" fmla="*/ 0 w 5"/>
                <a:gd name="T15" fmla="*/ 2 h 8"/>
                <a:gd name="T16" fmla="*/ 1 w 5"/>
                <a:gd name="T17" fmla="*/ 5 h 8"/>
                <a:gd name="T18" fmla="*/ 2 w 5"/>
                <a:gd name="T19" fmla="*/ 7 h 8"/>
                <a:gd name="T20" fmla="*/ 4 w 5"/>
                <a:gd name="T21" fmla="*/ 8 h 8"/>
                <a:gd name="T22" fmla="*/ 4 w 5"/>
                <a:gd name="T23" fmla="*/ 8 h 8"/>
                <a:gd name="T24" fmla="*/ 5 w 5"/>
                <a:gd name="T25" fmla="*/ 5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8"/>
                <a:gd name="T41" fmla="*/ 5 w 5"/>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8">
                  <a:moveTo>
                    <a:pt x="5" y="5"/>
                  </a:moveTo>
                  <a:lnTo>
                    <a:pt x="5" y="5"/>
                  </a:lnTo>
                  <a:lnTo>
                    <a:pt x="4" y="4"/>
                  </a:lnTo>
                  <a:lnTo>
                    <a:pt x="3" y="4"/>
                  </a:lnTo>
                  <a:lnTo>
                    <a:pt x="3" y="3"/>
                  </a:lnTo>
                  <a:lnTo>
                    <a:pt x="4" y="2"/>
                  </a:lnTo>
                  <a:lnTo>
                    <a:pt x="2" y="0"/>
                  </a:lnTo>
                  <a:lnTo>
                    <a:pt x="0" y="2"/>
                  </a:lnTo>
                  <a:lnTo>
                    <a:pt x="1" y="5"/>
                  </a:lnTo>
                  <a:lnTo>
                    <a:pt x="2" y="7"/>
                  </a:lnTo>
                  <a:lnTo>
                    <a:pt x="4" y="8"/>
                  </a:lnTo>
                  <a:lnTo>
                    <a:pt x="5" y="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12" name="Freeform 486"/>
            <p:cNvSpPr>
              <a:spLocks noChangeArrowheads="1"/>
            </p:cNvSpPr>
            <p:nvPr/>
          </p:nvSpPr>
          <p:spPr bwMode="auto">
            <a:xfrm>
              <a:off x="86" y="109"/>
              <a:ext cx="42" cy="25"/>
            </a:xfrm>
            <a:custGeom>
              <a:avLst/>
              <a:gdLst>
                <a:gd name="T0" fmla="*/ 42 w 42"/>
                <a:gd name="T1" fmla="*/ 22 h 25"/>
                <a:gd name="T2" fmla="*/ 42 w 42"/>
                <a:gd name="T3" fmla="*/ 22 h 25"/>
                <a:gd name="T4" fmla="*/ 1 w 42"/>
                <a:gd name="T5" fmla="*/ 0 h 25"/>
                <a:gd name="T6" fmla="*/ 0 w 42"/>
                <a:gd name="T7" fmla="*/ 3 h 25"/>
                <a:gd name="T8" fmla="*/ 40 w 42"/>
                <a:gd name="T9" fmla="*/ 25 h 25"/>
                <a:gd name="T10" fmla="*/ 40 w 42"/>
                <a:gd name="T11" fmla="*/ 25 h 25"/>
                <a:gd name="T12" fmla="*/ 42 w 42"/>
                <a:gd name="T13" fmla="*/ 22 h 25"/>
                <a:gd name="T14" fmla="*/ 0 60000 65536"/>
                <a:gd name="T15" fmla="*/ 0 60000 65536"/>
                <a:gd name="T16" fmla="*/ 0 60000 65536"/>
                <a:gd name="T17" fmla="*/ 0 60000 65536"/>
                <a:gd name="T18" fmla="*/ 0 60000 65536"/>
                <a:gd name="T19" fmla="*/ 0 60000 65536"/>
                <a:gd name="T20" fmla="*/ 0 60000 65536"/>
                <a:gd name="T21" fmla="*/ 0 w 42"/>
                <a:gd name="T22" fmla="*/ 0 h 25"/>
                <a:gd name="T23" fmla="*/ 42 w 4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25">
                  <a:moveTo>
                    <a:pt x="42" y="22"/>
                  </a:moveTo>
                  <a:lnTo>
                    <a:pt x="42" y="22"/>
                  </a:lnTo>
                  <a:lnTo>
                    <a:pt x="1" y="0"/>
                  </a:lnTo>
                  <a:lnTo>
                    <a:pt x="0" y="3"/>
                  </a:lnTo>
                  <a:lnTo>
                    <a:pt x="40" y="25"/>
                  </a:lnTo>
                  <a:lnTo>
                    <a:pt x="42" y="2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13" name="Freeform 487"/>
            <p:cNvSpPr>
              <a:spLocks noChangeArrowheads="1"/>
            </p:cNvSpPr>
            <p:nvPr/>
          </p:nvSpPr>
          <p:spPr bwMode="auto">
            <a:xfrm>
              <a:off x="126" y="129"/>
              <a:ext cx="8" cy="6"/>
            </a:xfrm>
            <a:custGeom>
              <a:avLst/>
              <a:gdLst>
                <a:gd name="T0" fmla="*/ 6 w 8"/>
                <a:gd name="T1" fmla="*/ 0 h 6"/>
                <a:gd name="T2" fmla="*/ 6 w 8"/>
                <a:gd name="T3" fmla="*/ 0 h 6"/>
                <a:gd name="T4" fmla="*/ 5 w 8"/>
                <a:gd name="T5" fmla="*/ 2 h 6"/>
                <a:gd name="T6" fmla="*/ 4 w 8"/>
                <a:gd name="T7" fmla="*/ 3 h 6"/>
                <a:gd name="T8" fmla="*/ 3 w 8"/>
                <a:gd name="T9" fmla="*/ 3 h 6"/>
                <a:gd name="T10" fmla="*/ 2 w 8"/>
                <a:gd name="T11" fmla="*/ 2 h 6"/>
                <a:gd name="T12" fmla="*/ 0 w 8"/>
                <a:gd name="T13" fmla="*/ 5 h 6"/>
                <a:gd name="T14" fmla="*/ 3 w 8"/>
                <a:gd name="T15" fmla="*/ 6 h 6"/>
                <a:gd name="T16" fmla="*/ 5 w 8"/>
                <a:gd name="T17" fmla="*/ 5 h 6"/>
                <a:gd name="T18" fmla="*/ 7 w 8"/>
                <a:gd name="T19" fmla="*/ 3 h 6"/>
                <a:gd name="T20" fmla="*/ 8 w 8"/>
                <a:gd name="T21" fmla="*/ 0 h 6"/>
                <a:gd name="T22" fmla="*/ 8 w 8"/>
                <a:gd name="T23" fmla="*/ 0 h 6"/>
                <a:gd name="T24" fmla="*/ 6 w 8"/>
                <a:gd name="T25" fmla="*/ 0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6"/>
                <a:gd name="T41" fmla="*/ 8 w 8"/>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6">
                  <a:moveTo>
                    <a:pt x="6" y="0"/>
                  </a:moveTo>
                  <a:lnTo>
                    <a:pt x="6" y="0"/>
                  </a:lnTo>
                  <a:lnTo>
                    <a:pt x="5" y="2"/>
                  </a:lnTo>
                  <a:lnTo>
                    <a:pt x="4" y="3"/>
                  </a:lnTo>
                  <a:lnTo>
                    <a:pt x="3" y="3"/>
                  </a:lnTo>
                  <a:lnTo>
                    <a:pt x="2" y="2"/>
                  </a:lnTo>
                  <a:lnTo>
                    <a:pt x="0" y="5"/>
                  </a:lnTo>
                  <a:lnTo>
                    <a:pt x="3" y="6"/>
                  </a:lnTo>
                  <a:lnTo>
                    <a:pt x="5" y="5"/>
                  </a:lnTo>
                  <a:lnTo>
                    <a:pt x="7" y="3"/>
                  </a:lnTo>
                  <a:lnTo>
                    <a:pt x="8" y="0"/>
                  </a:lnTo>
                  <a:lnTo>
                    <a:pt x="6"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14" name="Freeform 488"/>
            <p:cNvSpPr>
              <a:spLocks noChangeArrowheads="1"/>
            </p:cNvSpPr>
            <p:nvPr/>
          </p:nvSpPr>
          <p:spPr bwMode="auto">
            <a:xfrm>
              <a:off x="132" y="78"/>
              <a:ext cx="5" cy="51"/>
            </a:xfrm>
            <a:custGeom>
              <a:avLst/>
              <a:gdLst>
                <a:gd name="T0" fmla="*/ 3 w 5"/>
                <a:gd name="T1" fmla="*/ 0 h 51"/>
                <a:gd name="T2" fmla="*/ 3 w 5"/>
                <a:gd name="T3" fmla="*/ 0 h 51"/>
                <a:gd name="T4" fmla="*/ 0 w 5"/>
                <a:gd name="T5" fmla="*/ 51 h 51"/>
                <a:gd name="T6" fmla="*/ 2 w 5"/>
                <a:gd name="T7" fmla="*/ 51 h 51"/>
                <a:gd name="T8" fmla="*/ 5 w 5"/>
                <a:gd name="T9" fmla="*/ 0 h 51"/>
                <a:gd name="T10" fmla="*/ 5 w 5"/>
                <a:gd name="T11" fmla="*/ 0 h 51"/>
                <a:gd name="T12" fmla="*/ 3 w 5"/>
                <a:gd name="T13" fmla="*/ 0 h 51"/>
                <a:gd name="T14" fmla="*/ 0 60000 65536"/>
                <a:gd name="T15" fmla="*/ 0 60000 65536"/>
                <a:gd name="T16" fmla="*/ 0 60000 65536"/>
                <a:gd name="T17" fmla="*/ 0 60000 65536"/>
                <a:gd name="T18" fmla="*/ 0 60000 65536"/>
                <a:gd name="T19" fmla="*/ 0 60000 65536"/>
                <a:gd name="T20" fmla="*/ 0 60000 65536"/>
                <a:gd name="T21" fmla="*/ 0 w 5"/>
                <a:gd name="T22" fmla="*/ 0 h 51"/>
                <a:gd name="T23" fmla="*/ 5 w 5"/>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1">
                  <a:moveTo>
                    <a:pt x="3" y="0"/>
                  </a:moveTo>
                  <a:lnTo>
                    <a:pt x="3" y="0"/>
                  </a:lnTo>
                  <a:lnTo>
                    <a:pt x="0" y="51"/>
                  </a:lnTo>
                  <a:lnTo>
                    <a:pt x="2" y="51"/>
                  </a:lnTo>
                  <a:lnTo>
                    <a:pt x="5" y="0"/>
                  </a:lnTo>
                  <a:lnTo>
                    <a:pt x="3"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15" name="Freeform 489"/>
            <p:cNvSpPr>
              <a:spLocks noChangeArrowheads="1"/>
            </p:cNvSpPr>
            <p:nvPr/>
          </p:nvSpPr>
          <p:spPr bwMode="auto">
            <a:xfrm>
              <a:off x="133" y="253"/>
              <a:ext cx="5" cy="6"/>
            </a:xfrm>
            <a:custGeom>
              <a:avLst/>
              <a:gdLst>
                <a:gd name="T0" fmla="*/ 0 w 5"/>
                <a:gd name="T1" fmla="*/ 5 h 6"/>
                <a:gd name="T2" fmla="*/ 0 w 5"/>
                <a:gd name="T3" fmla="*/ 5 h 6"/>
                <a:gd name="T4" fmla="*/ 2 w 5"/>
                <a:gd name="T5" fmla="*/ 6 h 6"/>
                <a:gd name="T6" fmla="*/ 4 w 5"/>
                <a:gd name="T7" fmla="*/ 5 h 6"/>
                <a:gd name="T8" fmla="*/ 5 w 5"/>
                <a:gd name="T9" fmla="*/ 3 h 6"/>
                <a:gd name="T10" fmla="*/ 5 w 5"/>
                <a:gd name="T11" fmla="*/ 0 h 6"/>
                <a:gd name="T12" fmla="*/ 3 w 5"/>
                <a:gd name="T13" fmla="*/ 0 h 6"/>
                <a:gd name="T14" fmla="*/ 2 w 5"/>
                <a:gd name="T15" fmla="*/ 2 h 6"/>
                <a:gd name="T16" fmla="*/ 2 w 5"/>
                <a:gd name="T17" fmla="*/ 3 h 6"/>
                <a:gd name="T18" fmla="*/ 2 w 5"/>
                <a:gd name="T19" fmla="*/ 3 h 6"/>
                <a:gd name="T20" fmla="*/ 0 w 5"/>
                <a:gd name="T21" fmla="*/ 3 h 6"/>
                <a:gd name="T22" fmla="*/ 0 w 5"/>
                <a:gd name="T23" fmla="*/ 3 h 6"/>
                <a:gd name="T24" fmla="*/ 0 w 5"/>
                <a:gd name="T25" fmla="*/ 5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6"/>
                <a:gd name="T41" fmla="*/ 5 w 5"/>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6">
                  <a:moveTo>
                    <a:pt x="0" y="5"/>
                  </a:moveTo>
                  <a:lnTo>
                    <a:pt x="0" y="5"/>
                  </a:lnTo>
                  <a:lnTo>
                    <a:pt x="2" y="6"/>
                  </a:lnTo>
                  <a:lnTo>
                    <a:pt x="4" y="5"/>
                  </a:lnTo>
                  <a:lnTo>
                    <a:pt x="5" y="3"/>
                  </a:lnTo>
                  <a:lnTo>
                    <a:pt x="5" y="0"/>
                  </a:lnTo>
                  <a:lnTo>
                    <a:pt x="3" y="0"/>
                  </a:lnTo>
                  <a:lnTo>
                    <a:pt x="2" y="2"/>
                  </a:lnTo>
                  <a:lnTo>
                    <a:pt x="2" y="3"/>
                  </a:lnTo>
                  <a:lnTo>
                    <a:pt x="0" y="3"/>
                  </a:lnTo>
                  <a:lnTo>
                    <a:pt x="0" y="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16" name="Freeform 490"/>
            <p:cNvSpPr>
              <a:spLocks noChangeArrowheads="1"/>
            </p:cNvSpPr>
            <p:nvPr/>
          </p:nvSpPr>
          <p:spPr bwMode="auto">
            <a:xfrm>
              <a:off x="85" y="225"/>
              <a:ext cx="48" cy="33"/>
            </a:xfrm>
            <a:custGeom>
              <a:avLst/>
              <a:gdLst>
                <a:gd name="T0" fmla="*/ 0 w 48"/>
                <a:gd name="T1" fmla="*/ 2 h 33"/>
                <a:gd name="T2" fmla="*/ 0 w 48"/>
                <a:gd name="T3" fmla="*/ 2 h 33"/>
                <a:gd name="T4" fmla="*/ 2 w 48"/>
                <a:gd name="T5" fmla="*/ 5 h 33"/>
                <a:gd name="T6" fmla="*/ 5 w 48"/>
                <a:gd name="T7" fmla="*/ 8 h 33"/>
                <a:gd name="T8" fmla="*/ 8 w 48"/>
                <a:gd name="T9" fmla="*/ 11 h 33"/>
                <a:gd name="T10" fmla="*/ 10 w 48"/>
                <a:gd name="T11" fmla="*/ 13 h 33"/>
                <a:gd name="T12" fmla="*/ 13 w 48"/>
                <a:gd name="T13" fmla="*/ 16 h 33"/>
                <a:gd name="T14" fmla="*/ 16 w 48"/>
                <a:gd name="T15" fmla="*/ 18 h 33"/>
                <a:gd name="T16" fmla="*/ 18 w 48"/>
                <a:gd name="T17" fmla="*/ 20 h 33"/>
                <a:gd name="T18" fmla="*/ 22 w 48"/>
                <a:gd name="T19" fmla="*/ 22 h 33"/>
                <a:gd name="T20" fmla="*/ 25 w 48"/>
                <a:gd name="T21" fmla="*/ 24 h 33"/>
                <a:gd name="T22" fmla="*/ 27 w 48"/>
                <a:gd name="T23" fmla="*/ 25 h 33"/>
                <a:gd name="T24" fmla="*/ 31 w 48"/>
                <a:gd name="T25" fmla="*/ 27 h 33"/>
                <a:gd name="T26" fmla="*/ 34 w 48"/>
                <a:gd name="T27" fmla="*/ 29 h 33"/>
                <a:gd name="T28" fmla="*/ 37 w 48"/>
                <a:gd name="T29" fmla="*/ 30 h 33"/>
                <a:gd name="T30" fmla="*/ 41 w 48"/>
                <a:gd name="T31" fmla="*/ 31 h 33"/>
                <a:gd name="T32" fmla="*/ 44 w 48"/>
                <a:gd name="T33" fmla="*/ 32 h 33"/>
                <a:gd name="T34" fmla="*/ 48 w 48"/>
                <a:gd name="T35" fmla="*/ 33 h 33"/>
                <a:gd name="T36" fmla="*/ 48 w 48"/>
                <a:gd name="T37" fmla="*/ 31 h 33"/>
                <a:gd name="T38" fmla="*/ 45 w 48"/>
                <a:gd name="T39" fmla="*/ 30 h 33"/>
                <a:gd name="T40" fmla="*/ 41 w 48"/>
                <a:gd name="T41" fmla="*/ 28 h 33"/>
                <a:gd name="T42" fmla="*/ 38 w 48"/>
                <a:gd name="T43" fmla="*/ 27 h 33"/>
                <a:gd name="T44" fmla="*/ 35 w 48"/>
                <a:gd name="T45" fmla="*/ 26 h 33"/>
                <a:gd name="T46" fmla="*/ 32 w 48"/>
                <a:gd name="T47" fmla="*/ 24 h 33"/>
                <a:gd name="T48" fmla="*/ 29 w 48"/>
                <a:gd name="T49" fmla="*/ 23 h 33"/>
                <a:gd name="T50" fmla="*/ 26 w 48"/>
                <a:gd name="T51" fmla="*/ 21 h 33"/>
                <a:gd name="T52" fmla="*/ 23 w 48"/>
                <a:gd name="T53" fmla="*/ 20 h 33"/>
                <a:gd name="T54" fmla="*/ 20 w 48"/>
                <a:gd name="T55" fmla="*/ 18 h 33"/>
                <a:gd name="T56" fmla="*/ 18 w 48"/>
                <a:gd name="T57" fmla="*/ 15 h 33"/>
                <a:gd name="T58" fmla="*/ 15 w 48"/>
                <a:gd name="T59" fmla="*/ 13 h 33"/>
                <a:gd name="T60" fmla="*/ 12 w 48"/>
                <a:gd name="T61" fmla="*/ 11 h 33"/>
                <a:gd name="T62" fmla="*/ 9 w 48"/>
                <a:gd name="T63" fmla="*/ 9 h 33"/>
                <a:gd name="T64" fmla="*/ 7 w 48"/>
                <a:gd name="T65" fmla="*/ 6 h 33"/>
                <a:gd name="T66" fmla="*/ 4 w 48"/>
                <a:gd name="T67" fmla="*/ 3 h 33"/>
                <a:gd name="T68" fmla="*/ 1 w 48"/>
                <a:gd name="T69" fmla="*/ 0 h 33"/>
                <a:gd name="T70" fmla="*/ 1 w 48"/>
                <a:gd name="T71" fmla="*/ 0 h 33"/>
                <a:gd name="T72" fmla="*/ 0 w 48"/>
                <a:gd name="T73" fmla="*/ 2 h 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
                <a:gd name="T112" fmla="*/ 0 h 33"/>
                <a:gd name="T113" fmla="*/ 48 w 48"/>
                <a:gd name="T114" fmla="*/ 33 h 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 h="33">
                  <a:moveTo>
                    <a:pt x="0" y="2"/>
                  </a:moveTo>
                  <a:lnTo>
                    <a:pt x="0" y="2"/>
                  </a:lnTo>
                  <a:lnTo>
                    <a:pt x="2" y="5"/>
                  </a:lnTo>
                  <a:lnTo>
                    <a:pt x="5" y="8"/>
                  </a:lnTo>
                  <a:lnTo>
                    <a:pt x="8" y="11"/>
                  </a:lnTo>
                  <a:lnTo>
                    <a:pt x="10" y="13"/>
                  </a:lnTo>
                  <a:lnTo>
                    <a:pt x="13" y="16"/>
                  </a:lnTo>
                  <a:lnTo>
                    <a:pt x="16" y="18"/>
                  </a:lnTo>
                  <a:lnTo>
                    <a:pt x="18" y="20"/>
                  </a:lnTo>
                  <a:lnTo>
                    <a:pt x="22" y="22"/>
                  </a:lnTo>
                  <a:lnTo>
                    <a:pt x="25" y="24"/>
                  </a:lnTo>
                  <a:lnTo>
                    <a:pt x="27" y="25"/>
                  </a:lnTo>
                  <a:lnTo>
                    <a:pt x="31" y="27"/>
                  </a:lnTo>
                  <a:lnTo>
                    <a:pt x="34" y="29"/>
                  </a:lnTo>
                  <a:lnTo>
                    <a:pt x="37" y="30"/>
                  </a:lnTo>
                  <a:lnTo>
                    <a:pt x="41" y="31"/>
                  </a:lnTo>
                  <a:lnTo>
                    <a:pt x="44" y="32"/>
                  </a:lnTo>
                  <a:lnTo>
                    <a:pt x="48" y="33"/>
                  </a:lnTo>
                  <a:lnTo>
                    <a:pt x="48" y="31"/>
                  </a:lnTo>
                  <a:lnTo>
                    <a:pt x="45" y="30"/>
                  </a:lnTo>
                  <a:lnTo>
                    <a:pt x="41" y="28"/>
                  </a:lnTo>
                  <a:lnTo>
                    <a:pt x="38" y="27"/>
                  </a:lnTo>
                  <a:lnTo>
                    <a:pt x="35" y="26"/>
                  </a:lnTo>
                  <a:lnTo>
                    <a:pt x="32" y="24"/>
                  </a:lnTo>
                  <a:lnTo>
                    <a:pt x="29" y="23"/>
                  </a:lnTo>
                  <a:lnTo>
                    <a:pt x="26" y="21"/>
                  </a:lnTo>
                  <a:lnTo>
                    <a:pt x="23" y="20"/>
                  </a:lnTo>
                  <a:lnTo>
                    <a:pt x="20" y="18"/>
                  </a:lnTo>
                  <a:lnTo>
                    <a:pt x="18" y="15"/>
                  </a:lnTo>
                  <a:lnTo>
                    <a:pt x="15" y="13"/>
                  </a:lnTo>
                  <a:lnTo>
                    <a:pt x="12" y="11"/>
                  </a:lnTo>
                  <a:lnTo>
                    <a:pt x="9" y="9"/>
                  </a:lnTo>
                  <a:lnTo>
                    <a:pt x="7" y="6"/>
                  </a:lnTo>
                  <a:lnTo>
                    <a:pt x="4" y="3"/>
                  </a:lnTo>
                  <a:lnTo>
                    <a:pt x="1" y="0"/>
                  </a:lnTo>
                  <a:lnTo>
                    <a:pt x="0"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17" name="Freeform 491"/>
            <p:cNvSpPr>
              <a:spLocks noChangeArrowheads="1"/>
            </p:cNvSpPr>
            <p:nvPr/>
          </p:nvSpPr>
          <p:spPr bwMode="auto">
            <a:xfrm>
              <a:off x="83" y="219"/>
              <a:ext cx="5" cy="8"/>
            </a:xfrm>
            <a:custGeom>
              <a:avLst/>
              <a:gdLst>
                <a:gd name="T0" fmla="*/ 3 w 5"/>
                <a:gd name="T1" fmla="*/ 0 h 8"/>
                <a:gd name="T2" fmla="*/ 3 w 5"/>
                <a:gd name="T3" fmla="*/ 0 h 8"/>
                <a:gd name="T4" fmla="*/ 1 w 5"/>
                <a:gd name="T5" fmla="*/ 1 h 8"/>
                <a:gd name="T6" fmla="*/ 0 w 5"/>
                <a:gd name="T7" fmla="*/ 3 h 8"/>
                <a:gd name="T8" fmla="*/ 0 w 5"/>
                <a:gd name="T9" fmla="*/ 6 h 8"/>
                <a:gd name="T10" fmla="*/ 2 w 5"/>
                <a:gd name="T11" fmla="*/ 8 h 8"/>
                <a:gd name="T12" fmla="*/ 3 w 5"/>
                <a:gd name="T13" fmla="*/ 6 h 8"/>
                <a:gd name="T14" fmla="*/ 2 w 5"/>
                <a:gd name="T15" fmla="*/ 5 h 8"/>
                <a:gd name="T16" fmla="*/ 3 w 5"/>
                <a:gd name="T17" fmla="*/ 4 h 8"/>
                <a:gd name="T18" fmla="*/ 3 w 5"/>
                <a:gd name="T19" fmla="*/ 4 h 8"/>
                <a:gd name="T20" fmla="*/ 5 w 5"/>
                <a:gd name="T21" fmla="*/ 3 h 8"/>
                <a:gd name="T22" fmla="*/ 5 w 5"/>
                <a:gd name="T23" fmla="*/ 3 h 8"/>
                <a:gd name="T24" fmla="*/ 3 w 5"/>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8"/>
                <a:gd name="T41" fmla="*/ 5 w 5"/>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8">
                  <a:moveTo>
                    <a:pt x="3" y="0"/>
                  </a:moveTo>
                  <a:lnTo>
                    <a:pt x="3" y="0"/>
                  </a:lnTo>
                  <a:lnTo>
                    <a:pt x="1" y="1"/>
                  </a:lnTo>
                  <a:lnTo>
                    <a:pt x="0" y="3"/>
                  </a:lnTo>
                  <a:lnTo>
                    <a:pt x="0" y="6"/>
                  </a:lnTo>
                  <a:lnTo>
                    <a:pt x="2" y="8"/>
                  </a:lnTo>
                  <a:lnTo>
                    <a:pt x="3" y="6"/>
                  </a:lnTo>
                  <a:lnTo>
                    <a:pt x="2" y="5"/>
                  </a:lnTo>
                  <a:lnTo>
                    <a:pt x="3" y="4"/>
                  </a:lnTo>
                  <a:lnTo>
                    <a:pt x="5" y="3"/>
                  </a:lnTo>
                  <a:lnTo>
                    <a:pt x="3"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18" name="Freeform 492"/>
            <p:cNvSpPr>
              <a:spLocks noChangeArrowheads="1"/>
            </p:cNvSpPr>
            <p:nvPr/>
          </p:nvSpPr>
          <p:spPr bwMode="auto">
            <a:xfrm>
              <a:off x="86" y="197"/>
              <a:ext cx="42" cy="25"/>
            </a:xfrm>
            <a:custGeom>
              <a:avLst/>
              <a:gdLst>
                <a:gd name="T0" fmla="*/ 41 w 42"/>
                <a:gd name="T1" fmla="*/ 0 h 25"/>
                <a:gd name="T2" fmla="*/ 41 w 42"/>
                <a:gd name="T3" fmla="*/ 0 h 25"/>
                <a:gd name="T4" fmla="*/ 0 w 42"/>
                <a:gd name="T5" fmla="*/ 22 h 25"/>
                <a:gd name="T6" fmla="*/ 2 w 42"/>
                <a:gd name="T7" fmla="*/ 25 h 25"/>
                <a:gd name="T8" fmla="*/ 42 w 42"/>
                <a:gd name="T9" fmla="*/ 3 h 25"/>
                <a:gd name="T10" fmla="*/ 42 w 42"/>
                <a:gd name="T11" fmla="*/ 3 h 25"/>
                <a:gd name="T12" fmla="*/ 41 w 42"/>
                <a:gd name="T13" fmla="*/ 0 h 25"/>
                <a:gd name="T14" fmla="*/ 0 60000 65536"/>
                <a:gd name="T15" fmla="*/ 0 60000 65536"/>
                <a:gd name="T16" fmla="*/ 0 60000 65536"/>
                <a:gd name="T17" fmla="*/ 0 60000 65536"/>
                <a:gd name="T18" fmla="*/ 0 60000 65536"/>
                <a:gd name="T19" fmla="*/ 0 60000 65536"/>
                <a:gd name="T20" fmla="*/ 0 60000 65536"/>
                <a:gd name="T21" fmla="*/ 0 w 42"/>
                <a:gd name="T22" fmla="*/ 0 h 25"/>
                <a:gd name="T23" fmla="*/ 42 w 4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25">
                  <a:moveTo>
                    <a:pt x="41" y="0"/>
                  </a:moveTo>
                  <a:lnTo>
                    <a:pt x="41" y="0"/>
                  </a:lnTo>
                  <a:lnTo>
                    <a:pt x="0" y="22"/>
                  </a:lnTo>
                  <a:lnTo>
                    <a:pt x="2" y="25"/>
                  </a:lnTo>
                  <a:lnTo>
                    <a:pt x="42" y="3"/>
                  </a:lnTo>
                  <a:lnTo>
                    <a:pt x="41"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19" name="Freeform 493"/>
            <p:cNvSpPr>
              <a:spLocks noChangeArrowheads="1"/>
            </p:cNvSpPr>
            <p:nvPr/>
          </p:nvSpPr>
          <p:spPr bwMode="auto">
            <a:xfrm>
              <a:off x="127" y="196"/>
              <a:ext cx="8" cy="6"/>
            </a:xfrm>
            <a:custGeom>
              <a:avLst/>
              <a:gdLst>
                <a:gd name="T0" fmla="*/ 8 w 8"/>
                <a:gd name="T1" fmla="*/ 6 h 6"/>
                <a:gd name="T2" fmla="*/ 8 w 8"/>
                <a:gd name="T3" fmla="*/ 6 h 6"/>
                <a:gd name="T4" fmla="*/ 7 w 8"/>
                <a:gd name="T5" fmla="*/ 3 h 6"/>
                <a:gd name="T6" fmla="*/ 5 w 8"/>
                <a:gd name="T7" fmla="*/ 1 h 6"/>
                <a:gd name="T8" fmla="*/ 3 w 8"/>
                <a:gd name="T9" fmla="*/ 0 h 6"/>
                <a:gd name="T10" fmla="*/ 0 w 8"/>
                <a:gd name="T11" fmla="*/ 1 h 6"/>
                <a:gd name="T12" fmla="*/ 1 w 8"/>
                <a:gd name="T13" fmla="*/ 4 h 6"/>
                <a:gd name="T14" fmla="*/ 3 w 8"/>
                <a:gd name="T15" fmla="*/ 3 h 6"/>
                <a:gd name="T16" fmla="*/ 4 w 8"/>
                <a:gd name="T17" fmla="*/ 3 h 6"/>
                <a:gd name="T18" fmla="*/ 5 w 8"/>
                <a:gd name="T19" fmla="*/ 4 h 6"/>
                <a:gd name="T20" fmla="*/ 5 w 8"/>
                <a:gd name="T21" fmla="*/ 6 h 6"/>
                <a:gd name="T22" fmla="*/ 5 w 8"/>
                <a:gd name="T23" fmla="*/ 6 h 6"/>
                <a:gd name="T24" fmla="*/ 8 w 8"/>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6"/>
                <a:gd name="T41" fmla="*/ 8 w 8"/>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6">
                  <a:moveTo>
                    <a:pt x="8" y="6"/>
                  </a:moveTo>
                  <a:lnTo>
                    <a:pt x="8" y="6"/>
                  </a:lnTo>
                  <a:lnTo>
                    <a:pt x="7" y="3"/>
                  </a:lnTo>
                  <a:lnTo>
                    <a:pt x="5" y="1"/>
                  </a:lnTo>
                  <a:lnTo>
                    <a:pt x="3" y="0"/>
                  </a:lnTo>
                  <a:lnTo>
                    <a:pt x="0" y="1"/>
                  </a:lnTo>
                  <a:lnTo>
                    <a:pt x="1" y="4"/>
                  </a:lnTo>
                  <a:lnTo>
                    <a:pt x="3" y="3"/>
                  </a:lnTo>
                  <a:lnTo>
                    <a:pt x="4" y="3"/>
                  </a:lnTo>
                  <a:lnTo>
                    <a:pt x="5" y="4"/>
                  </a:lnTo>
                  <a:lnTo>
                    <a:pt x="5" y="6"/>
                  </a:lnTo>
                  <a:lnTo>
                    <a:pt x="8" y="6"/>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20" name="Freeform 494"/>
            <p:cNvSpPr>
              <a:spLocks noChangeArrowheads="1"/>
            </p:cNvSpPr>
            <p:nvPr/>
          </p:nvSpPr>
          <p:spPr bwMode="auto">
            <a:xfrm>
              <a:off x="132" y="202"/>
              <a:ext cx="6" cy="51"/>
            </a:xfrm>
            <a:custGeom>
              <a:avLst/>
              <a:gdLst>
                <a:gd name="T0" fmla="*/ 6 w 6"/>
                <a:gd name="T1" fmla="*/ 51 h 51"/>
                <a:gd name="T2" fmla="*/ 6 w 6"/>
                <a:gd name="T3" fmla="*/ 51 h 51"/>
                <a:gd name="T4" fmla="*/ 3 w 6"/>
                <a:gd name="T5" fmla="*/ 0 h 51"/>
                <a:gd name="T6" fmla="*/ 0 w 6"/>
                <a:gd name="T7" fmla="*/ 0 h 51"/>
                <a:gd name="T8" fmla="*/ 4 w 6"/>
                <a:gd name="T9" fmla="*/ 51 h 51"/>
                <a:gd name="T10" fmla="*/ 4 w 6"/>
                <a:gd name="T11" fmla="*/ 51 h 51"/>
                <a:gd name="T12" fmla="*/ 6 w 6"/>
                <a:gd name="T13" fmla="*/ 51 h 51"/>
                <a:gd name="T14" fmla="*/ 0 60000 65536"/>
                <a:gd name="T15" fmla="*/ 0 60000 65536"/>
                <a:gd name="T16" fmla="*/ 0 60000 65536"/>
                <a:gd name="T17" fmla="*/ 0 60000 65536"/>
                <a:gd name="T18" fmla="*/ 0 60000 65536"/>
                <a:gd name="T19" fmla="*/ 0 60000 65536"/>
                <a:gd name="T20" fmla="*/ 0 60000 65536"/>
                <a:gd name="T21" fmla="*/ 0 w 6"/>
                <a:gd name="T22" fmla="*/ 0 h 51"/>
                <a:gd name="T23" fmla="*/ 6 w 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1">
                  <a:moveTo>
                    <a:pt x="6" y="51"/>
                  </a:moveTo>
                  <a:lnTo>
                    <a:pt x="6" y="51"/>
                  </a:lnTo>
                  <a:lnTo>
                    <a:pt x="3" y="0"/>
                  </a:lnTo>
                  <a:lnTo>
                    <a:pt x="0" y="0"/>
                  </a:lnTo>
                  <a:lnTo>
                    <a:pt x="4" y="51"/>
                  </a:lnTo>
                  <a:lnTo>
                    <a:pt x="6" y="5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21" name="Freeform 495"/>
            <p:cNvSpPr>
              <a:spLocks noChangeArrowheads="1"/>
            </p:cNvSpPr>
            <p:nvPr/>
          </p:nvSpPr>
          <p:spPr bwMode="auto">
            <a:xfrm>
              <a:off x="161" y="196"/>
              <a:ext cx="8" cy="5"/>
            </a:xfrm>
            <a:custGeom>
              <a:avLst/>
              <a:gdLst>
                <a:gd name="T0" fmla="*/ 3 w 8"/>
                <a:gd name="T1" fmla="*/ 5 h 5"/>
                <a:gd name="T2" fmla="*/ 3 w 8"/>
                <a:gd name="T3" fmla="*/ 5 h 5"/>
                <a:gd name="T4" fmla="*/ 3 w 8"/>
                <a:gd name="T5" fmla="*/ 4 h 5"/>
                <a:gd name="T6" fmla="*/ 4 w 8"/>
                <a:gd name="T7" fmla="*/ 3 h 5"/>
                <a:gd name="T8" fmla="*/ 5 w 8"/>
                <a:gd name="T9" fmla="*/ 2 h 5"/>
                <a:gd name="T10" fmla="*/ 7 w 8"/>
                <a:gd name="T11" fmla="*/ 3 h 5"/>
                <a:gd name="T12" fmla="*/ 8 w 8"/>
                <a:gd name="T13" fmla="*/ 0 h 5"/>
                <a:gd name="T14" fmla="*/ 5 w 8"/>
                <a:gd name="T15" fmla="*/ 0 h 5"/>
                <a:gd name="T16" fmla="*/ 3 w 8"/>
                <a:gd name="T17" fmla="*/ 0 h 5"/>
                <a:gd name="T18" fmla="*/ 1 w 8"/>
                <a:gd name="T19" fmla="*/ 2 h 5"/>
                <a:gd name="T20" fmla="*/ 0 w 8"/>
                <a:gd name="T21" fmla="*/ 5 h 5"/>
                <a:gd name="T22" fmla="*/ 0 w 8"/>
                <a:gd name="T23" fmla="*/ 5 h 5"/>
                <a:gd name="T24" fmla="*/ 3 w 8"/>
                <a:gd name="T25" fmla="*/ 5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5"/>
                <a:gd name="T41" fmla="*/ 8 w 8"/>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5">
                  <a:moveTo>
                    <a:pt x="3" y="5"/>
                  </a:moveTo>
                  <a:lnTo>
                    <a:pt x="3" y="5"/>
                  </a:lnTo>
                  <a:lnTo>
                    <a:pt x="3" y="4"/>
                  </a:lnTo>
                  <a:lnTo>
                    <a:pt x="4" y="3"/>
                  </a:lnTo>
                  <a:lnTo>
                    <a:pt x="5" y="2"/>
                  </a:lnTo>
                  <a:lnTo>
                    <a:pt x="7" y="3"/>
                  </a:lnTo>
                  <a:lnTo>
                    <a:pt x="8" y="0"/>
                  </a:lnTo>
                  <a:lnTo>
                    <a:pt x="5" y="0"/>
                  </a:lnTo>
                  <a:lnTo>
                    <a:pt x="3" y="0"/>
                  </a:lnTo>
                  <a:lnTo>
                    <a:pt x="1" y="2"/>
                  </a:lnTo>
                  <a:lnTo>
                    <a:pt x="0" y="5"/>
                  </a:lnTo>
                  <a:lnTo>
                    <a:pt x="3" y="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22" name="Freeform 496"/>
            <p:cNvSpPr>
              <a:spLocks noChangeArrowheads="1"/>
            </p:cNvSpPr>
            <p:nvPr/>
          </p:nvSpPr>
          <p:spPr bwMode="auto">
            <a:xfrm>
              <a:off x="158" y="201"/>
              <a:ext cx="6" cy="51"/>
            </a:xfrm>
            <a:custGeom>
              <a:avLst/>
              <a:gdLst>
                <a:gd name="T0" fmla="*/ 3 w 6"/>
                <a:gd name="T1" fmla="*/ 51 h 51"/>
                <a:gd name="T2" fmla="*/ 3 w 6"/>
                <a:gd name="T3" fmla="*/ 51 h 51"/>
                <a:gd name="T4" fmla="*/ 6 w 6"/>
                <a:gd name="T5" fmla="*/ 0 h 51"/>
                <a:gd name="T6" fmla="*/ 3 w 6"/>
                <a:gd name="T7" fmla="*/ 0 h 51"/>
                <a:gd name="T8" fmla="*/ 0 w 6"/>
                <a:gd name="T9" fmla="*/ 51 h 51"/>
                <a:gd name="T10" fmla="*/ 0 w 6"/>
                <a:gd name="T11" fmla="*/ 51 h 51"/>
                <a:gd name="T12" fmla="*/ 3 w 6"/>
                <a:gd name="T13" fmla="*/ 51 h 51"/>
                <a:gd name="T14" fmla="*/ 0 60000 65536"/>
                <a:gd name="T15" fmla="*/ 0 60000 65536"/>
                <a:gd name="T16" fmla="*/ 0 60000 65536"/>
                <a:gd name="T17" fmla="*/ 0 60000 65536"/>
                <a:gd name="T18" fmla="*/ 0 60000 65536"/>
                <a:gd name="T19" fmla="*/ 0 60000 65536"/>
                <a:gd name="T20" fmla="*/ 0 60000 65536"/>
                <a:gd name="T21" fmla="*/ 0 w 6"/>
                <a:gd name="T22" fmla="*/ 0 h 51"/>
                <a:gd name="T23" fmla="*/ 6 w 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1">
                  <a:moveTo>
                    <a:pt x="3" y="51"/>
                  </a:moveTo>
                  <a:lnTo>
                    <a:pt x="3" y="51"/>
                  </a:lnTo>
                  <a:lnTo>
                    <a:pt x="6" y="0"/>
                  </a:lnTo>
                  <a:lnTo>
                    <a:pt x="3" y="0"/>
                  </a:lnTo>
                  <a:lnTo>
                    <a:pt x="0" y="51"/>
                  </a:lnTo>
                  <a:lnTo>
                    <a:pt x="3" y="5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23" name="Freeform 497"/>
            <p:cNvSpPr>
              <a:spLocks noChangeArrowheads="1"/>
            </p:cNvSpPr>
            <p:nvPr/>
          </p:nvSpPr>
          <p:spPr bwMode="auto">
            <a:xfrm>
              <a:off x="158" y="252"/>
              <a:ext cx="6" cy="6"/>
            </a:xfrm>
            <a:custGeom>
              <a:avLst/>
              <a:gdLst>
                <a:gd name="T0" fmla="*/ 5 w 6"/>
                <a:gd name="T1" fmla="*/ 3 h 6"/>
                <a:gd name="T2" fmla="*/ 5 w 6"/>
                <a:gd name="T3" fmla="*/ 3 h 6"/>
                <a:gd name="T4" fmla="*/ 3 w 6"/>
                <a:gd name="T5" fmla="*/ 3 h 6"/>
                <a:gd name="T6" fmla="*/ 3 w 6"/>
                <a:gd name="T7" fmla="*/ 3 h 6"/>
                <a:gd name="T8" fmla="*/ 3 w 6"/>
                <a:gd name="T9" fmla="*/ 2 h 6"/>
                <a:gd name="T10" fmla="*/ 3 w 6"/>
                <a:gd name="T11" fmla="*/ 0 h 6"/>
                <a:gd name="T12" fmla="*/ 0 w 6"/>
                <a:gd name="T13" fmla="*/ 0 h 6"/>
                <a:gd name="T14" fmla="*/ 0 w 6"/>
                <a:gd name="T15" fmla="*/ 2 h 6"/>
                <a:gd name="T16" fmla="*/ 1 w 6"/>
                <a:gd name="T17" fmla="*/ 4 h 6"/>
                <a:gd name="T18" fmla="*/ 3 w 6"/>
                <a:gd name="T19" fmla="*/ 6 h 6"/>
                <a:gd name="T20" fmla="*/ 6 w 6"/>
                <a:gd name="T21" fmla="*/ 6 h 6"/>
                <a:gd name="T22" fmla="*/ 6 w 6"/>
                <a:gd name="T23" fmla="*/ 6 h 6"/>
                <a:gd name="T24" fmla="*/ 5 w 6"/>
                <a:gd name="T25" fmla="*/ 3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6"/>
                <a:gd name="T41" fmla="*/ 6 w 6"/>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6">
                  <a:moveTo>
                    <a:pt x="5" y="3"/>
                  </a:moveTo>
                  <a:lnTo>
                    <a:pt x="5" y="3"/>
                  </a:lnTo>
                  <a:lnTo>
                    <a:pt x="3" y="3"/>
                  </a:lnTo>
                  <a:lnTo>
                    <a:pt x="3" y="2"/>
                  </a:lnTo>
                  <a:lnTo>
                    <a:pt x="3" y="0"/>
                  </a:lnTo>
                  <a:lnTo>
                    <a:pt x="0" y="0"/>
                  </a:lnTo>
                  <a:lnTo>
                    <a:pt x="0" y="2"/>
                  </a:lnTo>
                  <a:lnTo>
                    <a:pt x="1" y="4"/>
                  </a:lnTo>
                  <a:lnTo>
                    <a:pt x="3" y="6"/>
                  </a:lnTo>
                  <a:lnTo>
                    <a:pt x="6" y="6"/>
                  </a:lnTo>
                  <a:lnTo>
                    <a:pt x="5"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24" name="Freeform 498"/>
            <p:cNvSpPr>
              <a:spLocks noChangeArrowheads="1"/>
            </p:cNvSpPr>
            <p:nvPr/>
          </p:nvSpPr>
          <p:spPr bwMode="auto">
            <a:xfrm>
              <a:off x="163" y="225"/>
              <a:ext cx="49" cy="33"/>
            </a:xfrm>
            <a:custGeom>
              <a:avLst/>
              <a:gdLst>
                <a:gd name="T0" fmla="*/ 47 w 49"/>
                <a:gd name="T1" fmla="*/ 0 h 33"/>
                <a:gd name="T2" fmla="*/ 47 w 49"/>
                <a:gd name="T3" fmla="*/ 0 h 33"/>
                <a:gd name="T4" fmla="*/ 44 w 49"/>
                <a:gd name="T5" fmla="*/ 3 h 33"/>
                <a:gd name="T6" fmla="*/ 42 w 49"/>
                <a:gd name="T7" fmla="*/ 6 h 33"/>
                <a:gd name="T8" fmla="*/ 39 w 49"/>
                <a:gd name="T9" fmla="*/ 8 h 33"/>
                <a:gd name="T10" fmla="*/ 36 w 49"/>
                <a:gd name="T11" fmla="*/ 11 h 33"/>
                <a:gd name="T12" fmla="*/ 34 w 49"/>
                <a:gd name="T13" fmla="*/ 13 h 33"/>
                <a:gd name="T14" fmla="*/ 31 w 49"/>
                <a:gd name="T15" fmla="*/ 15 h 33"/>
                <a:gd name="T16" fmla="*/ 28 w 49"/>
                <a:gd name="T17" fmla="*/ 17 h 33"/>
                <a:gd name="T18" fmla="*/ 26 w 49"/>
                <a:gd name="T19" fmla="*/ 19 h 33"/>
                <a:gd name="T20" fmla="*/ 23 w 49"/>
                <a:gd name="T21" fmla="*/ 21 h 33"/>
                <a:gd name="T22" fmla="*/ 20 w 49"/>
                <a:gd name="T23" fmla="*/ 22 h 33"/>
                <a:gd name="T24" fmla="*/ 17 w 49"/>
                <a:gd name="T25" fmla="*/ 24 h 33"/>
                <a:gd name="T26" fmla="*/ 13 w 49"/>
                <a:gd name="T27" fmla="*/ 25 h 33"/>
                <a:gd name="T28" fmla="*/ 10 w 49"/>
                <a:gd name="T29" fmla="*/ 27 h 33"/>
                <a:gd name="T30" fmla="*/ 7 w 49"/>
                <a:gd name="T31" fmla="*/ 28 h 33"/>
                <a:gd name="T32" fmla="*/ 3 w 49"/>
                <a:gd name="T33" fmla="*/ 29 h 33"/>
                <a:gd name="T34" fmla="*/ 0 w 49"/>
                <a:gd name="T35" fmla="*/ 30 h 33"/>
                <a:gd name="T36" fmla="*/ 1 w 49"/>
                <a:gd name="T37" fmla="*/ 33 h 33"/>
                <a:gd name="T38" fmla="*/ 4 w 49"/>
                <a:gd name="T39" fmla="*/ 32 h 33"/>
                <a:gd name="T40" fmla="*/ 8 w 49"/>
                <a:gd name="T41" fmla="*/ 30 h 33"/>
                <a:gd name="T42" fmla="*/ 11 w 49"/>
                <a:gd name="T43" fmla="*/ 29 h 33"/>
                <a:gd name="T44" fmla="*/ 15 w 49"/>
                <a:gd name="T45" fmla="*/ 28 h 33"/>
                <a:gd name="T46" fmla="*/ 18 w 49"/>
                <a:gd name="T47" fmla="*/ 26 h 33"/>
                <a:gd name="T48" fmla="*/ 21 w 49"/>
                <a:gd name="T49" fmla="*/ 25 h 33"/>
                <a:gd name="T50" fmla="*/ 24 w 49"/>
                <a:gd name="T51" fmla="*/ 23 h 33"/>
                <a:gd name="T52" fmla="*/ 27 w 49"/>
                <a:gd name="T53" fmla="*/ 22 h 33"/>
                <a:gd name="T54" fmla="*/ 30 w 49"/>
                <a:gd name="T55" fmla="*/ 20 h 33"/>
                <a:gd name="T56" fmla="*/ 33 w 49"/>
                <a:gd name="T57" fmla="*/ 17 h 33"/>
                <a:gd name="T58" fmla="*/ 36 w 49"/>
                <a:gd name="T59" fmla="*/ 15 h 33"/>
                <a:gd name="T60" fmla="*/ 38 w 49"/>
                <a:gd name="T61" fmla="*/ 13 h 33"/>
                <a:gd name="T62" fmla="*/ 41 w 49"/>
                <a:gd name="T63" fmla="*/ 10 h 33"/>
                <a:gd name="T64" fmla="*/ 43 w 49"/>
                <a:gd name="T65" fmla="*/ 7 h 33"/>
                <a:gd name="T66" fmla="*/ 46 w 49"/>
                <a:gd name="T67" fmla="*/ 5 h 33"/>
                <a:gd name="T68" fmla="*/ 49 w 49"/>
                <a:gd name="T69" fmla="*/ 2 h 33"/>
                <a:gd name="T70" fmla="*/ 49 w 49"/>
                <a:gd name="T71" fmla="*/ 2 h 33"/>
                <a:gd name="T72" fmla="*/ 47 w 49"/>
                <a:gd name="T73" fmla="*/ 0 h 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
                <a:gd name="T112" fmla="*/ 0 h 33"/>
                <a:gd name="T113" fmla="*/ 49 w 49"/>
                <a:gd name="T114" fmla="*/ 33 h 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 h="33">
                  <a:moveTo>
                    <a:pt x="47" y="0"/>
                  </a:moveTo>
                  <a:lnTo>
                    <a:pt x="47" y="0"/>
                  </a:lnTo>
                  <a:lnTo>
                    <a:pt x="44" y="3"/>
                  </a:lnTo>
                  <a:lnTo>
                    <a:pt x="42" y="6"/>
                  </a:lnTo>
                  <a:lnTo>
                    <a:pt x="39" y="8"/>
                  </a:lnTo>
                  <a:lnTo>
                    <a:pt x="36" y="11"/>
                  </a:lnTo>
                  <a:lnTo>
                    <a:pt x="34" y="13"/>
                  </a:lnTo>
                  <a:lnTo>
                    <a:pt x="31" y="15"/>
                  </a:lnTo>
                  <a:lnTo>
                    <a:pt x="28" y="17"/>
                  </a:lnTo>
                  <a:lnTo>
                    <a:pt x="26" y="19"/>
                  </a:lnTo>
                  <a:lnTo>
                    <a:pt x="23" y="21"/>
                  </a:lnTo>
                  <a:lnTo>
                    <a:pt x="20" y="22"/>
                  </a:lnTo>
                  <a:lnTo>
                    <a:pt x="17" y="24"/>
                  </a:lnTo>
                  <a:lnTo>
                    <a:pt x="13" y="25"/>
                  </a:lnTo>
                  <a:lnTo>
                    <a:pt x="10" y="27"/>
                  </a:lnTo>
                  <a:lnTo>
                    <a:pt x="7" y="28"/>
                  </a:lnTo>
                  <a:lnTo>
                    <a:pt x="3" y="29"/>
                  </a:lnTo>
                  <a:lnTo>
                    <a:pt x="0" y="30"/>
                  </a:lnTo>
                  <a:lnTo>
                    <a:pt x="1" y="33"/>
                  </a:lnTo>
                  <a:lnTo>
                    <a:pt x="4" y="32"/>
                  </a:lnTo>
                  <a:lnTo>
                    <a:pt x="8" y="30"/>
                  </a:lnTo>
                  <a:lnTo>
                    <a:pt x="11" y="29"/>
                  </a:lnTo>
                  <a:lnTo>
                    <a:pt x="15" y="28"/>
                  </a:lnTo>
                  <a:lnTo>
                    <a:pt x="18" y="26"/>
                  </a:lnTo>
                  <a:lnTo>
                    <a:pt x="21" y="25"/>
                  </a:lnTo>
                  <a:lnTo>
                    <a:pt x="24" y="23"/>
                  </a:lnTo>
                  <a:lnTo>
                    <a:pt x="27" y="22"/>
                  </a:lnTo>
                  <a:lnTo>
                    <a:pt x="30" y="20"/>
                  </a:lnTo>
                  <a:lnTo>
                    <a:pt x="33" y="17"/>
                  </a:lnTo>
                  <a:lnTo>
                    <a:pt x="36" y="15"/>
                  </a:lnTo>
                  <a:lnTo>
                    <a:pt x="38" y="13"/>
                  </a:lnTo>
                  <a:lnTo>
                    <a:pt x="41" y="10"/>
                  </a:lnTo>
                  <a:lnTo>
                    <a:pt x="43" y="7"/>
                  </a:lnTo>
                  <a:lnTo>
                    <a:pt x="46" y="5"/>
                  </a:lnTo>
                  <a:lnTo>
                    <a:pt x="49" y="2"/>
                  </a:lnTo>
                  <a:lnTo>
                    <a:pt x="47"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25" name="Freeform 499"/>
            <p:cNvSpPr>
              <a:spLocks noChangeArrowheads="1"/>
            </p:cNvSpPr>
            <p:nvPr/>
          </p:nvSpPr>
          <p:spPr bwMode="auto">
            <a:xfrm>
              <a:off x="209" y="218"/>
              <a:ext cx="4" cy="9"/>
            </a:xfrm>
            <a:custGeom>
              <a:avLst/>
              <a:gdLst>
                <a:gd name="T0" fmla="*/ 0 w 4"/>
                <a:gd name="T1" fmla="*/ 3 h 9"/>
                <a:gd name="T2" fmla="*/ 0 w 4"/>
                <a:gd name="T3" fmla="*/ 3 h 9"/>
                <a:gd name="T4" fmla="*/ 2 w 4"/>
                <a:gd name="T5" fmla="*/ 4 h 9"/>
                <a:gd name="T6" fmla="*/ 2 w 4"/>
                <a:gd name="T7" fmla="*/ 5 h 9"/>
                <a:gd name="T8" fmla="*/ 2 w 4"/>
                <a:gd name="T9" fmla="*/ 6 h 9"/>
                <a:gd name="T10" fmla="*/ 1 w 4"/>
                <a:gd name="T11" fmla="*/ 7 h 9"/>
                <a:gd name="T12" fmla="*/ 3 w 4"/>
                <a:gd name="T13" fmla="*/ 9 h 9"/>
                <a:gd name="T14" fmla="*/ 4 w 4"/>
                <a:gd name="T15" fmla="*/ 7 h 9"/>
                <a:gd name="T16" fmla="*/ 4 w 4"/>
                <a:gd name="T17" fmla="*/ 5 h 9"/>
                <a:gd name="T18" fmla="*/ 3 w 4"/>
                <a:gd name="T19" fmla="*/ 2 h 9"/>
                <a:gd name="T20" fmla="*/ 1 w 4"/>
                <a:gd name="T21" fmla="*/ 0 h 9"/>
                <a:gd name="T22" fmla="*/ 1 w 4"/>
                <a:gd name="T23" fmla="*/ 0 h 9"/>
                <a:gd name="T24" fmla="*/ 0 w 4"/>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9"/>
                <a:gd name="T41" fmla="*/ 4 w 4"/>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9">
                  <a:moveTo>
                    <a:pt x="0" y="3"/>
                  </a:moveTo>
                  <a:lnTo>
                    <a:pt x="0" y="3"/>
                  </a:lnTo>
                  <a:lnTo>
                    <a:pt x="2" y="4"/>
                  </a:lnTo>
                  <a:lnTo>
                    <a:pt x="2" y="5"/>
                  </a:lnTo>
                  <a:lnTo>
                    <a:pt x="2" y="6"/>
                  </a:lnTo>
                  <a:lnTo>
                    <a:pt x="1" y="7"/>
                  </a:lnTo>
                  <a:lnTo>
                    <a:pt x="3" y="9"/>
                  </a:lnTo>
                  <a:lnTo>
                    <a:pt x="4" y="7"/>
                  </a:lnTo>
                  <a:lnTo>
                    <a:pt x="4" y="5"/>
                  </a:lnTo>
                  <a:lnTo>
                    <a:pt x="3" y="2"/>
                  </a:lnTo>
                  <a:lnTo>
                    <a:pt x="1" y="0"/>
                  </a:lnTo>
                  <a:lnTo>
                    <a:pt x="0"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26" name="Freeform 500"/>
            <p:cNvSpPr>
              <a:spLocks noChangeArrowheads="1"/>
            </p:cNvSpPr>
            <p:nvPr/>
          </p:nvSpPr>
          <p:spPr bwMode="auto">
            <a:xfrm>
              <a:off x="168" y="196"/>
              <a:ext cx="42" cy="25"/>
            </a:xfrm>
            <a:custGeom>
              <a:avLst/>
              <a:gdLst>
                <a:gd name="T0" fmla="*/ 0 w 42"/>
                <a:gd name="T1" fmla="*/ 3 h 25"/>
                <a:gd name="T2" fmla="*/ 0 w 42"/>
                <a:gd name="T3" fmla="*/ 3 h 25"/>
                <a:gd name="T4" fmla="*/ 41 w 42"/>
                <a:gd name="T5" fmla="*/ 25 h 25"/>
                <a:gd name="T6" fmla="*/ 42 w 42"/>
                <a:gd name="T7" fmla="*/ 22 h 25"/>
                <a:gd name="T8" fmla="*/ 1 w 42"/>
                <a:gd name="T9" fmla="*/ 0 h 25"/>
                <a:gd name="T10" fmla="*/ 1 w 42"/>
                <a:gd name="T11" fmla="*/ 0 h 25"/>
                <a:gd name="T12" fmla="*/ 0 w 42"/>
                <a:gd name="T13" fmla="*/ 3 h 25"/>
                <a:gd name="T14" fmla="*/ 0 60000 65536"/>
                <a:gd name="T15" fmla="*/ 0 60000 65536"/>
                <a:gd name="T16" fmla="*/ 0 60000 65536"/>
                <a:gd name="T17" fmla="*/ 0 60000 65536"/>
                <a:gd name="T18" fmla="*/ 0 60000 65536"/>
                <a:gd name="T19" fmla="*/ 0 60000 65536"/>
                <a:gd name="T20" fmla="*/ 0 60000 65536"/>
                <a:gd name="T21" fmla="*/ 0 w 42"/>
                <a:gd name="T22" fmla="*/ 0 h 25"/>
                <a:gd name="T23" fmla="*/ 42 w 4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25">
                  <a:moveTo>
                    <a:pt x="0" y="3"/>
                  </a:moveTo>
                  <a:lnTo>
                    <a:pt x="0" y="3"/>
                  </a:lnTo>
                  <a:lnTo>
                    <a:pt x="41" y="25"/>
                  </a:lnTo>
                  <a:lnTo>
                    <a:pt x="42" y="22"/>
                  </a:lnTo>
                  <a:lnTo>
                    <a:pt x="1" y="0"/>
                  </a:lnTo>
                  <a:lnTo>
                    <a:pt x="0"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27" name="Freeform 501"/>
            <p:cNvSpPr>
              <a:spLocks noChangeArrowheads="1"/>
            </p:cNvSpPr>
            <p:nvPr/>
          </p:nvSpPr>
          <p:spPr bwMode="auto">
            <a:xfrm>
              <a:off x="161" y="129"/>
              <a:ext cx="8" cy="5"/>
            </a:xfrm>
            <a:custGeom>
              <a:avLst/>
              <a:gdLst>
                <a:gd name="T0" fmla="*/ 7 w 8"/>
                <a:gd name="T1" fmla="*/ 2 h 5"/>
                <a:gd name="T2" fmla="*/ 7 w 8"/>
                <a:gd name="T3" fmla="*/ 2 h 5"/>
                <a:gd name="T4" fmla="*/ 5 w 8"/>
                <a:gd name="T5" fmla="*/ 3 h 5"/>
                <a:gd name="T6" fmla="*/ 4 w 8"/>
                <a:gd name="T7" fmla="*/ 2 h 5"/>
                <a:gd name="T8" fmla="*/ 3 w 8"/>
                <a:gd name="T9" fmla="*/ 1 h 5"/>
                <a:gd name="T10" fmla="*/ 3 w 8"/>
                <a:gd name="T11" fmla="*/ 0 h 5"/>
                <a:gd name="T12" fmla="*/ 0 w 8"/>
                <a:gd name="T13" fmla="*/ 0 h 5"/>
                <a:gd name="T14" fmla="*/ 1 w 8"/>
                <a:gd name="T15" fmla="*/ 3 h 5"/>
                <a:gd name="T16" fmla="*/ 3 w 8"/>
                <a:gd name="T17" fmla="*/ 5 h 5"/>
                <a:gd name="T18" fmla="*/ 5 w 8"/>
                <a:gd name="T19" fmla="*/ 5 h 5"/>
                <a:gd name="T20" fmla="*/ 8 w 8"/>
                <a:gd name="T21" fmla="*/ 5 h 5"/>
                <a:gd name="T22" fmla="*/ 8 w 8"/>
                <a:gd name="T23" fmla="*/ 5 h 5"/>
                <a:gd name="T24" fmla="*/ 7 w 8"/>
                <a:gd name="T25" fmla="*/ 2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5"/>
                <a:gd name="T41" fmla="*/ 8 w 8"/>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5">
                  <a:moveTo>
                    <a:pt x="7" y="2"/>
                  </a:moveTo>
                  <a:lnTo>
                    <a:pt x="7" y="2"/>
                  </a:lnTo>
                  <a:lnTo>
                    <a:pt x="5" y="3"/>
                  </a:lnTo>
                  <a:lnTo>
                    <a:pt x="4" y="2"/>
                  </a:lnTo>
                  <a:lnTo>
                    <a:pt x="3" y="1"/>
                  </a:lnTo>
                  <a:lnTo>
                    <a:pt x="3" y="0"/>
                  </a:lnTo>
                  <a:lnTo>
                    <a:pt x="0" y="0"/>
                  </a:lnTo>
                  <a:lnTo>
                    <a:pt x="1" y="3"/>
                  </a:lnTo>
                  <a:lnTo>
                    <a:pt x="3" y="5"/>
                  </a:lnTo>
                  <a:lnTo>
                    <a:pt x="5" y="5"/>
                  </a:lnTo>
                  <a:lnTo>
                    <a:pt x="8" y="5"/>
                  </a:lnTo>
                  <a:lnTo>
                    <a:pt x="7"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28" name="Freeform 502"/>
            <p:cNvSpPr>
              <a:spLocks noChangeArrowheads="1"/>
            </p:cNvSpPr>
            <p:nvPr/>
          </p:nvSpPr>
          <p:spPr bwMode="auto">
            <a:xfrm>
              <a:off x="168" y="109"/>
              <a:ext cx="42" cy="25"/>
            </a:xfrm>
            <a:custGeom>
              <a:avLst/>
              <a:gdLst>
                <a:gd name="T0" fmla="*/ 40 w 42"/>
                <a:gd name="T1" fmla="*/ 0 h 25"/>
                <a:gd name="T2" fmla="*/ 40 w 42"/>
                <a:gd name="T3" fmla="*/ 0 h 25"/>
                <a:gd name="T4" fmla="*/ 0 w 42"/>
                <a:gd name="T5" fmla="*/ 22 h 25"/>
                <a:gd name="T6" fmla="*/ 1 w 42"/>
                <a:gd name="T7" fmla="*/ 25 h 25"/>
                <a:gd name="T8" fmla="*/ 42 w 42"/>
                <a:gd name="T9" fmla="*/ 3 h 25"/>
                <a:gd name="T10" fmla="*/ 42 w 42"/>
                <a:gd name="T11" fmla="*/ 3 h 25"/>
                <a:gd name="T12" fmla="*/ 40 w 42"/>
                <a:gd name="T13" fmla="*/ 0 h 25"/>
                <a:gd name="T14" fmla="*/ 0 60000 65536"/>
                <a:gd name="T15" fmla="*/ 0 60000 65536"/>
                <a:gd name="T16" fmla="*/ 0 60000 65536"/>
                <a:gd name="T17" fmla="*/ 0 60000 65536"/>
                <a:gd name="T18" fmla="*/ 0 60000 65536"/>
                <a:gd name="T19" fmla="*/ 0 60000 65536"/>
                <a:gd name="T20" fmla="*/ 0 60000 65536"/>
                <a:gd name="T21" fmla="*/ 0 w 42"/>
                <a:gd name="T22" fmla="*/ 0 h 25"/>
                <a:gd name="T23" fmla="*/ 42 w 4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25">
                  <a:moveTo>
                    <a:pt x="40" y="0"/>
                  </a:moveTo>
                  <a:lnTo>
                    <a:pt x="40" y="0"/>
                  </a:lnTo>
                  <a:lnTo>
                    <a:pt x="0" y="22"/>
                  </a:lnTo>
                  <a:lnTo>
                    <a:pt x="1" y="25"/>
                  </a:lnTo>
                  <a:lnTo>
                    <a:pt x="42" y="3"/>
                  </a:lnTo>
                  <a:lnTo>
                    <a:pt x="40"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29" name="Freeform 503"/>
            <p:cNvSpPr>
              <a:spLocks noChangeArrowheads="1"/>
            </p:cNvSpPr>
            <p:nvPr/>
          </p:nvSpPr>
          <p:spPr bwMode="auto">
            <a:xfrm>
              <a:off x="208" y="103"/>
              <a:ext cx="5" cy="9"/>
            </a:xfrm>
            <a:custGeom>
              <a:avLst/>
              <a:gdLst>
                <a:gd name="T0" fmla="*/ 2 w 5"/>
                <a:gd name="T1" fmla="*/ 2 h 9"/>
                <a:gd name="T2" fmla="*/ 2 w 5"/>
                <a:gd name="T3" fmla="*/ 2 h 9"/>
                <a:gd name="T4" fmla="*/ 3 w 5"/>
                <a:gd name="T5" fmla="*/ 4 h 9"/>
                <a:gd name="T6" fmla="*/ 3 w 5"/>
                <a:gd name="T7" fmla="*/ 4 h 9"/>
                <a:gd name="T8" fmla="*/ 2 w 5"/>
                <a:gd name="T9" fmla="*/ 5 h 9"/>
                <a:gd name="T10" fmla="*/ 0 w 5"/>
                <a:gd name="T11" fmla="*/ 6 h 9"/>
                <a:gd name="T12" fmla="*/ 2 w 5"/>
                <a:gd name="T13" fmla="*/ 9 h 9"/>
                <a:gd name="T14" fmla="*/ 4 w 5"/>
                <a:gd name="T15" fmla="*/ 8 h 9"/>
                <a:gd name="T16" fmla="*/ 5 w 5"/>
                <a:gd name="T17" fmla="*/ 6 h 9"/>
                <a:gd name="T18" fmla="*/ 5 w 5"/>
                <a:gd name="T19" fmla="*/ 3 h 9"/>
                <a:gd name="T20" fmla="*/ 4 w 5"/>
                <a:gd name="T21" fmla="*/ 0 h 9"/>
                <a:gd name="T22" fmla="*/ 4 w 5"/>
                <a:gd name="T23" fmla="*/ 0 h 9"/>
                <a:gd name="T24" fmla="*/ 2 w 5"/>
                <a:gd name="T25" fmla="*/ 2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9"/>
                <a:gd name="T41" fmla="*/ 5 w 5"/>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9">
                  <a:moveTo>
                    <a:pt x="2" y="2"/>
                  </a:moveTo>
                  <a:lnTo>
                    <a:pt x="2" y="2"/>
                  </a:lnTo>
                  <a:lnTo>
                    <a:pt x="3" y="4"/>
                  </a:lnTo>
                  <a:lnTo>
                    <a:pt x="2" y="5"/>
                  </a:lnTo>
                  <a:lnTo>
                    <a:pt x="0" y="6"/>
                  </a:lnTo>
                  <a:lnTo>
                    <a:pt x="2" y="9"/>
                  </a:lnTo>
                  <a:lnTo>
                    <a:pt x="4" y="8"/>
                  </a:lnTo>
                  <a:lnTo>
                    <a:pt x="5" y="6"/>
                  </a:lnTo>
                  <a:lnTo>
                    <a:pt x="5" y="3"/>
                  </a:lnTo>
                  <a:lnTo>
                    <a:pt x="4" y="0"/>
                  </a:lnTo>
                  <a:lnTo>
                    <a:pt x="2"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30" name="Freeform 504"/>
            <p:cNvSpPr>
              <a:spLocks noChangeArrowheads="1"/>
            </p:cNvSpPr>
            <p:nvPr/>
          </p:nvSpPr>
          <p:spPr bwMode="auto">
            <a:xfrm>
              <a:off x="163" y="72"/>
              <a:ext cx="49" cy="33"/>
            </a:xfrm>
            <a:custGeom>
              <a:avLst/>
              <a:gdLst>
                <a:gd name="T0" fmla="*/ 0 w 49"/>
                <a:gd name="T1" fmla="*/ 3 h 33"/>
                <a:gd name="T2" fmla="*/ 0 w 49"/>
                <a:gd name="T3" fmla="*/ 3 h 33"/>
                <a:gd name="T4" fmla="*/ 3 w 49"/>
                <a:gd name="T5" fmla="*/ 4 h 33"/>
                <a:gd name="T6" fmla="*/ 7 w 49"/>
                <a:gd name="T7" fmla="*/ 5 h 33"/>
                <a:gd name="T8" fmla="*/ 10 w 49"/>
                <a:gd name="T9" fmla="*/ 6 h 33"/>
                <a:gd name="T10" fmla="*/ 13 w 49"/>
                <a:gd name="T11" fmla="*/ 8 h 33"/>
                <a:gd name="T12" fmla="*/ 17 w 49"/>
                <a:gd name="T13" fmla="*/ 9 h 33"/>
                <a:gd name="T14" fmla="*/ 19 w 49"/>
                <a:gd name="T15" fmla="*/ 11 h 33"/>
                <a:gd name="T16" fmla="*/ 23 w 49"/>
                <a:gd name="T17" fmla="*/ 12 h 33"/>
                <a:gd name="T18" fmla="*/ 26 w 49"/>
                <a:gd name="T19" fmla="*/ 14 h 33"/>
                <a:gd name="T20" fmla="*/ 28 w 49"/>
                <a:gd name="T21" fmla="*/ 16 h 33"/>
                <a:gd name="T22" fmla="*/ 31 w 49"/>
                <a:gd name="T23" fmla="*/ 18 h 33"/>
                <a:gd name="T24" fmla="*/ 33 w 49"/>
                <a:gd name="T25" fmla="*/ 20 h 33"/>
                <a:gd name="T26" fmla="*/ 36 w 49"/>
                <a:gd name="T27" fmla="*/ 23 h 33"/>
                <a:gd name="T28" fmla="*/ 39 w 49"/>
                <a:gd name="T29" fmla="*/ 25 h 33"/>
                <a:gd name="T30" fmla="*/ 42 w 49"/>
                <a:gd name="T31" fmla="*/ 28 h 33"/>
                <a:gd name="T32" fmla="*/ 44 w 49"/>
                <a:gd name="T33" fmla="*/ 30 h 33"/>
                <a:gd name="T34" fmla="*/ 47 w 49"/>
                <a:gd name="T35" fmla="*/ 33 h 33"/>
                <a:gd name="T36" fmla="*/ 49 w 49"/>
                <a:gd name="T37" fmla="*/ 31 h 33"/>
                <a:gd name="T38" fmla="*/ 46 w 49"/>
                <a:gd name="T39" fmla="*/ 29 h 33"/>
                <a:gd name="T40" fmla="*/ 43 w 49"/>
                <a:gd name="T41" fmla="*/ 26 h 33"/>
                <a:gd name="T42" fmla="*/ 41 w 49"/>
                <a:gd name="T43" fmla="*/ 23 h 33"/>
                <a:gd name="T44" fmla="*/ 38 w 49"/>
                <a:gd name="T45" fmla="*/ 20 h 33"/>
                <a:gd name="T46" fmla="*/ 35 w 49"/>
                <a:gd name="T47" fmla="*/ 18 h 33"/>
                <a:gd name="T48" fmla="*/ 33 w 49"/>
                <a:gd name="T49" fmla="*/ 16 h 33"/>
                <a:gd name="T50" fmla="*/ 30 w 49"/>
                <a:gd name="T51" fmla="*/ 13 h 33"/>
                <a:gd name="T52" fmla="*/ 27 w 49"/>
                <a:gd name="T53" fmla="*/ 12 h 33"/>
                <a:gd name="T54" fmla="*/ 24 w 49"/>
                <a:gd name="T55" fmla="*/ 10 h 33"/>
                <a:gd name="T56" fmla="*/ 21 w 49"/>
                <a:gd name="T57" fmla="*/ 8 h 33"/>
                <a:gd name="T58" fmla="*/ 18 w 49"/>
                <a:gd name="T59" fmla="*/ 7 h 33"/>
                <a:gd name="T60" fmla="*/ 15 w 49"/>
                <a:gd name="T61" fmla="*/ 5 h 33"/>
                <a:gd name="T62" fmla="*/ 11 w 49"/>
                <a:gd name="T63" fmla="*/ 4 h 33"/>
                <a:gd name="T64" fmla="*/ 8 w 49"/>
                <a:gd name="T65" fmla="*/ 3 h 33"/>
                <a:gd name="T66" fmla="*/ 4 w 49"/>
                <a:gd name="T67" fmla="*/ 1 h 33"/>
                <a:gd name="T68" fmla="*/ 1 w 49"/>
                <a:gd name="T69" fmla="*/ 0 h 33"/>
                <a:gd name="T70" fmla="*/ 1 w 49"/>
                <a:gd name="T71" fmla="*/ 0 h 33"/>
                <a:gd name="T72" fmla="*/ 0 w 49"/>
                <a:gd name="T73" fmla="*/ 3 h 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
                <a:gd name="T112" fmla="*/ 0 h 33"/>
                <a:gd name="T113" fmla="*/ 49 w 49"/>
                <a:gd name="T114" fmla="*/ 33 h 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 h="33">
                  <a:moveTo>
                    <a:pt x="0" y="3"/>
                  </a:moveTo>
                  <a:lnTo>
                    <a:pt x="0" y="3"/>
                  </a:lnTo>
                  <a:lnTo>
                    <a:pt x="3" y="4"/>
                  </a:lnTo>
                  <a:lnTo>
                    <a:pt x="7" y="5"/>
                  </a:lnTo>
                  <a:lnTo>
                    <a:pt x="10" y="6"/>
                  </a:lnTo>
                  <a:lnTo>
                    <a:pt x="13" y="8"/>
                  </a:lnTo>
                  <a:lnTo>
                    <a:pt x="17" y="9"/>
                  </a:lnTo>
                  <a:lnTo>
                    <a:pt x="19" y="11"/>
                  </a:lnTo>
                  <a:lnTo>
                    <a:pt x="23" y="12"/>
                  </a:lnTo>
                  <a:lnTo>
                    <a:pt x="26" y="14"/>
                  </a:lnTo>
                  <a:lnTo>
                    <a:pt x="28" y="16"/>
                  </a:lnTo>
                  <a:lnTo>
                    <a:pt x="31" y="18"/>
                  </a:lnTo>
                  <a:lnTo>
                    <a:pt x="33" y="20"/>
                  </a:lnTo>
                  <a:lnTo>
                    <a:pt x="36" y="23"/>
                  </a:lnTo>
                  <a:lnTo>
                    <a:pt x="39" y="25"/>
                  </a:lnTo>
                  <a:lnTo>
                    <a:pt x="42" y="28"/>
                  </a:lnTo>
                  <a:lnTo>
                    <a:pt x="44" y="30"/>
                  </a:lnTo>
                  <a:lnTo>
                    <a:pt x="47" y="33"/>
                  </a:lnTo>
                  <a:lnTo>
                    <a:pt x="49" y="31"/>
                  </a:lnTo>
                  <a:lnTo>
                    <a:pt x="46" y="29"/>
                  </a:lnTo>
                  <a:lnTo>
                    <a:pt x="43" y="26"/>
                  </a:lnTo>
                  <a:lnTo>
                    <a:pt x="41" y="23"/>
                  </a:lnTo>
                  <a:lnTo>
                    <a:pt x="38" y="20"/>
                  </a:lnTo>
                  <a:lnTo>
                    <a:pt x="35" y="18"/>
                  </a:lnTo>
                  <a:lnTo>
                    <a:pt x="33" y="16"/>
                  </a:lnTo>
                  <a:lnTo>
                    <a:pt x="30" y="13"/>
                  </a:lnTo>
                  <a:lnTo>
                    <a:pt x="27" y="12"/>
                  </a:lnTo>
                  <a:lnTo>
                    <a:pt x="24" y="10"/>
                  </a:lnTo>
                  <a:lnTo>
                    <a:pt x="21" y="8"/>
                  </a:lnTo>
                  <a:lnTo>
                    <a:pt x="18" y="7"/>
                  </a:lnTo>
                  <a:lnTo>
                    <a:pt x="15" y="5"/>
                  </a:lnTo>
                  <a:lnTo>
                    <a:pt x="11" y="4"/>
                  </a:lnTo>
                  <a:lnTo>
                    <a:pt x="8" y="3"/>
                  </a:lnTo>
                  <a:lnTo>
                    <a:pt x="4" y="1"/>
                  </a:lnTo>
                  <a:lnTo>
                    <a:pt x="1" y="0"/>
                  </a:lnTo>
                  <a:lnTo>
                    <a:pt x="0"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31" name="Freeform 505"/>
            <p:cNvSpPr>
              <a:spLocks noChangeArrowheads="1"/>
            </p:cNvSpPr>
            <p:nvPr/>
          </p:nvSpPr>
          <p:spPr bwMode="auto">
            <a:xfrm>
              <a:off x="158" y="72"/>
              <a:ext cx="6" cy="6"/>
            </a:xfrm>
            <a:custGeom>
              <a:avLst/>
              <a:gdLst>
                <a:gd name="T0" fmla="*/ 3 w 6"/>
                <a:gd name="T1" fmla="*/ 6 h 6"/>
                <a:gd name="T2" fmla="*/ 3 w 6"/>
                <a:gd name="T3" fmla="*/ 6 h 6"/>
                <a:gd name="T4" fmla="*/ 3 w 6"/>
                <a:gd name="T5" fmla="*/ 3 h 6"/>
                <a:gd name="T6" fmla="*/ 3 w 6"/>
                <a:gd name="T7" fmla="*/ 3 h 6"/>
                <a:gd name="T8" fmla="*/ 3 w 6"/>
                <a:gd name="T9" fmla="*/ 3 h 6"/>
                <a:gd name="T10" fmla="*/ 5 w 6"/>
                <a:gd name="T11" fmla="*/ 3 h 6"/>
                <a:gd name="T12" fmla="*/ 6 w 6"/>
                <a:gd name="T13" fmla="*/ 0 h 6"/>
                <a:gd name="T14" fmla="*/ 3 w 6"/>
                <a:gd name="T15" fmla="*/ 0 h 6"/>
                <a:gd name="T16" fmla="*/ 1 w 6"/>
                <a:gd name="T17" fmla="*/ 0 h 6"/>
                <a:gd name="T18" fmla="*/ 0 w 6"/>
                <a:gd name="T19" fmla="*/ 3 h 6"/>
                <a:gd name="T20" fmla="*/ 0 w 6"/>
                <a:gd name="T21" fmla="*/ 6 h 6"/>
                <a:gd name="T22" fmla="*/ 0 w 6"/>
                <a:gd name="T23" fmla="*/ 6 h 6"/>
                <a:gd name="T24" fmla="*/ 3 w 6"/>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6"/>
                <a:gd name="T41" fmla="*/ 6 w 6"/>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6">
                  <a:moveTo>
                    <a:pt x="3" y="6"/>
                  </a:moveTo>
                  <a:lnTo>
                    <a:pt x="3" y="6"/>
                  </a:lnTo>
                  <a:lnTo>
                    <a:pt x="3" y="3"/>
                  </a:lnTo>
                  <a:lnTo>
                    <a:pt x="5" y="3"/>
                  </a:lnTo>
                  <a:lnTo>
                    <a:pt x="6" y="0"/>
                  </a:lnTo>
                  <a:lnTo>
                    <a:pt x="3" y="0"/>
                  </a:lnTo>
                  <a:lnTo>
                    <a:pt x="1" y="0"/>
                  </a:lnTo>
                  <a:lnTo>
                    <a:pt x="0" y="3"/>
                  </a:lnTo>
                  <a:lnTo>
                    <a:pt x="0" y="6"/>
                  </a:lnTo>
                  <a:lnTo>
                    <a:pt x="3" y="6"/>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32" name="Freeform 506"/>
            <p:cNvSpPr>
              <a:spLocks noChangeArrowheads="1"/>
            </p:cNvSpPr>
            <p:nvPr/>
          </p:nvSpPr>
          <p:spPr bwMode="auto">
            <a:xfrm>
              <a:off x="158" y="78"/>
              <a:ext cx="6" cy="51"/>
            </a:xfrm>
            <a:custGeom>
              <a:avLst/>
              <a:gdLst>
                <a:gd name="T0" fmla="*/ 6 w 6"/>
                <a:gd name="T1" fmla="*/ 51 h 51"/>
                <a:gd name="T2" fmla="*/ 6 w 6"/>
                <a:gd name="T3" fmla="*/ 51 h 51"/>
                <a:gd name="T4" fmla="*/ 3 w 6"/>
                <a:gd name="T5" fmla="*/ 0 h 51"/>
                <a:gd name="T6" fmla="*/ 0 w 6"/>
                <a:gd name="T7" fmla="*/ 0 h 51"/>
                <a:gd name="T8" fmla="*/ 3 w 6"/>
                <a:gd name="T9" fmla="*/ 51 h 51"/>
                <a:gd name="T10" fmla="*/ 3 w 6"/>
                <a:gd name="T11" fmla="*/ 51 h 51"/>
                <a:gd name="T12" fmla="*/ 6 w 6"/>
                <a:gd name="T13" fmla="*/ 51 h 51"/>
                <a:gd name="T14" fmla="*/ 0 60000 65536"/>
                <a:gd name="T15" fmla="*/ 0 60000 65536"/>
                <a:gd name="T16" fmla="*/ 0 60000 65536"/>
                <a:gd name="T17" fmla="*/ 0 60000 65536"/>
                <a:gd name="T18" fmla="*/ 0 60000 65536"/>
                <a:gd name="T19" fmla="*/ 0 60000 65536"/>
                <a:gd name="T20" fmla="*/ 0 60000 65536"/>
                <a:gd name="T21" fmla="*/ 0 w 6"/>
                <a:gd name="T22" fmla="*/ 0 h 51"/>
                <a:gd name="T23" fmla="*/ 6 w 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1">
                  <a:moveTo>
                    <a:pt x="6" y="51"/>
                  </a:moveTo>
                  <a:lnTo>
                    <a:pt x="6" y="51"/>
                  </a:lnTo>
                  <a:lnTo>
                    <a:pt x="3" y="0"/>
                  </a:lnTo>
                  <a:lnTo>
                    <a:pt x="0" y="0"/>
                  </a:lnTo>
                  <a:lnTo>
                    <a:pt x="3" y="51"/>
                  </a:lnTo>
                  <a:lnTo>
                    <a:pt x="6" y="5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33" name="Freeform 507"/>
            <p:cNvSpPr>
              <a:spLocks noChangeArrowheads="1"/>
            </p:cNvSpPr>
            <p:nvPr/>
          </p:nvSpPr>
          <p:spPr bwMode="auto">
            <a:xfrm>
              <a:off x="180" y="160"/>
              <a:ext cx="5" cy="10"/>
            </a:xfrm>
            <a:custGeom>
              <a:avLst/>
              <a:gdLst>
                <a:gd name="T0" fmla="*/ 5 w 5"/>
                <a:gd name="T1" fmla="*/ 7 h 10"/>
                <a:gd name="T2" fmla="*/ 4 w 5"/>
                <a:gd name="T3" fmla="*/ 7 h 10"/>
                <a:gd name="T4" fmla="*/ 3 w 5"/>
                <a:gd name="T5" fmla="*/ 6 h 10"/>
                <a:gd name="T6" fmla="*/ 2 w 5"/>
                <a:gd name="T7" fmla="*/ 5 h 10"/>
                <a:gd name="T8" fmla="*/ 3 w 5"/>
                <a:gd name="T9" fmla="*/ 4 h 10"/>
                <a:gd name="T10" fmla="*/ 4 w 5"/>
                <a:gd name="T11" fmla="*/ 3 h 10"/>
                <a:gd name="T12" fmla="*/ 2 w 5"/>
                <a:gd name="T13" fmla="*/ 0 h 10"/>
                <a:gd name="T14" fmla="*/ 1 w 5"/>
                <a:gd name="T15" fmla="*/ 3 h 10"/>
                <a:gd name="T16" fmla="*/ 0 w 5"/>
                <a:gd name="T17" fmla="*/ 5 h 10"/>
                <a:gd name="T18" fmla="*/ 1 w 5"/>
                <a:gd name="T19" fmla="*/ 8 h 10"/>
                <a:gd name="T20" fmla="*/ 3 w 5"/>
                <a:gd name="T21" fmla="*/ 10 h 10"/>
                <a:gd name="T22" fmla="*/ 3 w 5"/>
                <a:gd name="T23" fmla="*/ 10 h 10"/>
                <a:gd name="T24" fmla="*/ 5 w 5"/>
                <a:gd name="T25" fmla="*/ 7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10"/>
                <a:gd name="T41" fmla="*/ 5 w 5"/>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10">
                  <a:moveTo>
                    <a:pt x="5" y="7"/>
                  </a:moveTo>
                  <a:lnTo>
                    <a:pt x="4" y="7"/>
                  </a:lnTo>
                  <a:lnTo>
                    <a:pt x="3" y="6"/>
                  </a:lnTo>
                  <a:lnTo>
                    <a:pt x="2" y="5"/>
                  </a:lnTo>
                  <a:lnTo>
                    <a:pt x="3" y="4"/>
                  </a:lnTo>
                  <a:lnTo>
                    <a:pt x="4" y="3"/>
                  </a:lnTo>
                  <a:lnTo>
                    <a:pt x="2" y="0"/>
                  </a:lnTo>
                  <a:lnTo>
                    <a:pt x="1" y="3"/>
                  </a:lnTo>
                  <a:lnTo>
                    <a:pt x="0" y="5"/>
                  </a:lnTo>
                  <a:lnTo>
                    <a:pt x="1" y="8"/>
                  </a:lnTo>
                  <a:lnTo>
                    <a:pt x="3" y="10"/>
                  </a:lnTo>
                  <a:lnTo>
                    <a:pt x="5" y="7"/>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34" name="Freeform 508"/>
            <p:cNvSpPr>
              <a:spLocks noChangeArrowheads="1"/>
            </p:cNvSpPr>
            <p:nvPr/>
          </p:nvSpPr>
          <p:spPr bwMode="auto">
            <a:xfrm>
              <a:off x="183" y="167"/>
              <a:ext cx="39" cy="31"/>
            </a:xfrm>
            <a:custGeom>
              <a:avLst/>
              <a:gdLst>
                <a:gd name="T0" fmla="*/ 39 w 39"/>
                <a:gd name="T1" fmla="*/ 29 h 31"/>
                <a:gd name="T2" fmla="*/ 39 w 39"/>
                <a:gd name="T3" fmla="*/ 29 h 31"/>
                <a:gd name="T4" fmla="*/ 2 w 39"/>
                <a:gd name="T5" fmla="*/ 0 h 31"/>
                <a:gd name="T6" fmla="*/ 0 w 39"/>
                <a:gd name="T7" fmla="*/ 3 h 31"/>
                <a:gd name="T8" fmla="*/ 37 w 39"/>
                <a:gd name="T9" fmla="*/ 31 h 31"/>
                <a:gd name="T10" fmla="*/ 37 w 39"/>
                <a:gd name="T11" fmla="*/ 31 h 31"/>
                <a:gd name="T12" fmla="*/ 39 w 39"/>
                <a:gd name="T13" fmla="*/ 29 h 31"/>
                <a:gd name="T14" fmla="*/ 0 60000 65536"/>
                <a:gd name="T15" fmla="*/ 0 60000 65536"/>
                <a:gd name="T16" fmla="*/ 0 60000 65536"/>
                <a:gd name="T17" fmla="*/ 0 60000 65536"/>
                <a:gd name="T18" fmla="*/ 0 60000 65536"/>
                <a:gd name="T19" fmla="*/ 0 60000 65536"/>
                <a:gd name="T20" fmla="*/ 0 60000 65536"/>
                <a:gd name="T21" fmla="*/ 0 w 39"/>
                <a:gd name="T22" fmla="*/ 0 h 31"/>
                <a:gd name="T23" fmla="*/ 39 w 3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1">
                  <a:moveTo>
                    <a:pt x="39" y="29"/>
                  </a:moveTo>
                  <a:lnTo>
                    <a:pt x="39" y="29"/>
                  </a:lnTo>
                  <a:lnTo>
                    <a:pt x="2" y="0"/>
                  </a:lnTo>
                  <a:lnTo>
                    <a:pt x="0" y="3"/>
                  </a:lnTo>
                  <a:lnTo>
                    <a:pt x="37" y="31"/>
                  </a:lnTo>
                  <a:lnTo>
                    <a:pt x="39" y="29"/>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35" name="Freeform 509"/>
            <p:cNvSpPr>
              <a:spLocks noChangeArrowheads="1"/>
            </p:cNvSpPr>
            <p:nvPr/>
          </p:nvSpPr>
          <p:spPr bwMode="auto">
            <a:xfrm>
              <a:off x="220" y="195"/>
              <a:ext cx="7" cy="5"/>
            </a:xfrm>
            <a:custGeom>
              <a:avLst/>
              <a:gdLst>
                <a:gd name="T0" fmla="*/ 5 w 7"/>
                <a:gd name="T1" fmla="*/ 0 h 5"/>
                <a:gd name="T2" fmla="*/ 5 w 7"/>
                <a:gd name="T3" fmla="*/ 0 h 5"/>
                <a:gd name="T4" fmla="*/ 4 w 7"/>
                <a:gd name="T5" fmla="*/ 2 h 5"/>
                <a:gd name="T6" fmla="*/ 4 w 7"/>
                <a:gd name="T7" fmla="*/ 2 h 5"/>
                <a:gd name="T8" fmla="*/ 3 w 7"/>
                <a:gd name="T9" fmla="*/ 2 h 5"/>
                <a:gd name="T10" fmla="*/ 2 w 7"/>
                <a:gd name="T11" fmla="*/ 1 h 5"/>
                <a:gd name="T12" fmla="*/ 0 w 7"/>
                <a:gd name="T13" fmla="*/ 3 h 5"/>
                <a:gd name="T14" fmla="*/ 2 w 7"/>
                <a:gd name="T15" fmla="*/ 4 h 5"/>
                <a:gd name="T16" fmla="*/ 4 w 7"/>
                <a:gd name="T17" fmla="*/ 5 h 5"/>
                <a:gd name="T18" fmla="*/ 6 w 7"/>
                <a:gd name="T19" fmla="*/ 4 h 5"/>
                <a:gd name="T20" fmla="*/ 7 w 7"/>
                <a:gd name="T21" fmla="*/ 1 h 5"/>
                <a:gd name="T22" fmla="*/ 7 w 7"/>
                <a:gd name="T23" fmla="*/ 1 h 5"/>
                <a:gd name="T24" fmla="*/ 5 w 7"/>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5"/>
                <a:gd name="T41" fmla="*/ 7 w 7"/>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5">
                  <a:moveTo>
                    <a:pt x="5" y="0"/>
                  </a:moveTo>
                  <a:lnTo>
                    <a:pt x="5" y="0"/>
                  </a:lnTo>
                  <a:lnTo>
                    <a:pt x="4" y="2"/>
                  </a:lnTo>
                  <a:lnTo>
                    <a:pt x="3" y="2"/>
                  </a:lnTo>
                  <a:lnTo>
                    <a:pt x="2" y="1"/>
                  </a:lnTo>
                  <a:lnTo>
                    <a:pt x="0" y="3"/>
                  </a:lnTo>
                  <a:lnTo>
                    <a:pt x="2" y="4"/>
                  </a:lnTo>
                  <a:lnTo>
                    <a:pt x="4" y="5"/>
                  </a:lnTo>
                  <a:lnTo>
                    <a:pt x="6" y="4"/>
                  </a:lnTo>
                  <a:lnTo>
                    <a:pt x="7" y="1"/>
                  </a:lnTo>
                  <a:lnTo>
                    <a:pt x="5"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36" name="Freeform 510"/>
            <p:cNvSpPr>
              <a:spLocks noChangeArrowheads="1"/>
            </p:cNvSpPr>
            <p:nvPr/>
          </p:nvSpPr>
          <p:spPr bwMode="auto">
            <a:xfrm>
              <a:off x="225" y="134"/>
              <a:ext cx="7" cy="62"/>
            </a:xfrm>
            <a:custGeom>
              <a:avLst/>
              <a:gdLst>
                <a:gd name="T0" fmla="*/ 0 w 7"/>
                <a:gd name="T1" fmla="*/ 1 h 62"/>
                <a:gd name="T2" fmla="*/ 0 w 7"/>
                <a:gd name="T3" fmla="*/ 1 h 62"/>
                <a:gd name="T4" fmla="*/ 1 w 7"/>
                <a:gd name="T5" fmla="*/ 5 h 62"/>
                <a:gd name="T6" fmla="*/ 2 w 7"/>
                <a:gd name="T7" fmla="*/ 9 h 62"/>
                <a:gd name="T8" fmla="*/ 3 w 7"/>
                <a:gd name="T9" fmla="*/ 13 h 62"/>
                <a:gd name="T10" fmla="*/ 3 w 7"/>
                <a:gd name="T11" fmla="*/ 17 h 62"/>
                <a:gd name="T12" fmla="*/ 4 w 7"/>
                <a:gd name="T13" fmla="*/ 20 h 62"/>
                <a:gd name="T14" fmla="*/ 4 w 7"/>
                <a:gd name="T15" fmla="*/ 24 h 62"/>
                <a:gd name="T16" fmla="*/ 4 w 7"/>
                <a:gd name="T17" fmla="*/ 27 h 62"/>
                <a:gd name="T18" fmla="*/ 4 w 7"/>
                <a:gd name="T19" fmla="*/ 31 h 62"/>
                <a:gd name="T20" fmla="*/ 4 w 7"/>
                <a:gd name="T21" fmla="*/ 35 h 62"/>
                <a:gd name="T22" fmla="*/ 4 w 7"/>
                <a:gd name="T23" fmla="*/ 39 h 62"/>
                <a:gd name="T24" fmla="*/ 4 w 7"/>
                <a:gd name="T25" fmla="*/ 42 h 62"/>
                <a:gd name="T26" fmla="*/ 3 w 7"/>
                <a:gd name="T27" fmla="*/ 46 h 62"/>
                <a:gd name="T28" fmla="*/ 3 w 7"/>
                <a:gd name="T29" fmla="*/ 50 h 62"/>
                <a:gd name="T30" fmla="*/ 2 w 7"/>
                <a:gd name="T31" fmla="*/ 54 h 62"/>
                <a:gd name="T32" fmla="*/ 1 w 7"/>
                <a:gd name="T33" fmla="*/ 58 h 62"/>
                <a:gd name="T34" fmla="*/ 0 w 7"/>
                <a:gd name="T35" fmla="*/ 61 h 62"/>
                <a:gd name="T36" fmla="*/ 2 w 7"/>
                <a:gd name="T37" fmla="*/ 62 h 62"/>
                <a:gd name="T38" fmla="*/ 3 w 7"/>
                <a:gd name="T39" fmla="*/ 58 h 62"/>
                <a:gd name="T40" fmla="*/ 4 w 7"/>
                <a:gd name="T41" fmla="*/ 54 h 62"/>
                <a:gd name="T42" fmla="*/ 5 w 7"/>
                <a:gd name="T43" fmla="*/ 50 h 62"/>
                <a:gd name="T44" fmla="*/ 6 w 7"/>
                <a:gd name="T45" fmla="*/ 46 h 62"/>
                <a:gd name="T46" fmla="*/ 6 w 7"/>
                <a:gd name="T47" fmla="*/ 43 h 62"/>
                <a:gd name="T48" fmla="*/ 7 w 7"/>
                <a:gd name="T49" fmla="*/ 39 h 62"/>
                <a:gd name="T50" fmla="*/ 7 w 7"/>
                <a:gd name="T51" fmla="*/ 35 h 62"/>
                <a:gd name="T52" fmla="*/ 7 w 7"/>
                <a:gd name="T53" fmla="*/ 31 h 62"/>
                <a:gd name="T54" fmla="*/ 7 w 7"/>
                <a:gd name="T55" fmla="*/ 27 h 62"/>
                <a:gd name="T56" fmla="*/ 7 w 7"/>
                <a:gd name="T57" fmla="*/ 24 h 62"/>
                <a:gd name="T58" fmla="*/ 6 w 7"/>
                <a:gd name="T59" fmla="*/ 20 h 62"/>
                <a:gd name="T60" fmla="*/ 6 w 7"/>
                <a:gd name="T61" fmla="*/ 16 h 62"/>
                <a:gd name="T62" fmla="*/ 5 w 7"/>
                <a:gd name="T63" fmla="*/ 12 h 62"/>
                <a:gd name="T64" fmla="*/ 4 w 7"/>
                <a:gd name="T65" fmla="*/ 8 h 62"/>
                <a:gd name="T66" fmla="*/ 4 w 7"/>
                <a:gd name="T67" fmla="*/ 4 h 62"/>
                <a:gd name="T68" fmla="*/ 2 w 7"/>
                <a:gd name="T69" fmla="*/ 0 h 62"/>
                <a:gd name="T70" fmla="*/ 2 w 7"/>
                <a:gd name="T71" fmla="*/ 0 h 62"/>
                <a:gd name="T72" fmla="*/ 0 w 7"/>
                <a:gd name="T73" fmla="*/ 1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
                <a:gd name="T112" fmla="*/ 0 h 62"/>
                <a:gd name="T113" fmla="*/ 7 w 7"/>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 h="62">
                  <a:moveTo>
                    <a:pt x="0" y="1"/>
                  </a:moveTo>
                  <a:lnTo>
                    <a:pt x="0" y="1"/>
                  </a:lnTo>
                  <a:lnTo>
                    <a:pt x="1" y="5"/>
                  </a:lnTo>
                  <a:lnTo>
                    <a:pt x="2" y="9"/>
                  </a:lnTo>
                  <a:lnTo>
                    <a:pt x="3" y="13"/>
                  </a:lnTo>
                  <a:lnTo>
                    <a:pt x="3" y="17"/>
                  </a:lnTo>
                  <a:lnTo>
                    <a:pt x="4" y="20"/>
                  </a:lnTo>
                  <a:lnTo>
                    <a:pt x="4" y="24"/>
                  </a:lnTo>
                  <a:lnTo>
                    <a:pt x="4" y="27"/>
                  </a:lnTo>
                  <a:lnTo>
                    <a:pt x="4" y="31"/>
                  </a:lnTo>
                  <a:lnTo>
                    <a:pt x="4" y="35"/>
                  </a:lnTo>
                  <a:lnTo>
                    <a:pt x="4" y="39"/>
                  </a:lnTo>
                  <a:lnTo>
                    <a:pt x="4" y="42"/>
                  </a:lnTo>
                  <a:lnTo>
                    <a:pt x="3" y="46"/>
                  </a:lnTo>
                  <a:lnTo>
                    <a:pt x="3" y="50"/>
                  </a:lnTo>
                  <a:lnTo>
                    <a:pt x="2" y="54"/>
                  </a:lnTo>
                  <a:lnTo>
                    <a:pt x="1" y="58"/>
                  </a:lnTo>
                  <a:lnTo>
                    <a:pt x="0" y="61"/>
                  </a:lnTo>
                  <a:lnTo>
                    <a:pt x="2" y="62"/>
                  </a:lnTo>
                  <a:lnTo>
                    <a:pt x="3" y="58"/>
                  </a:lnTo>
                  <a:lnTo>
                    <a:pt x="4" y="54"/>
                  </a:lnTo>
                  <a:lnTo>
                    <a:pt x="5" y="50"/>
                  </a:lnTo>
                  <a:lnTo>
                    <a:pt x="6" y="46"/>
                  </a:lnTo>
                  <a:lnTo>
                    <a:pt x="6" y="43"/>
                  </a:lnTo>
                  <a:lnTo>
                    <a:pt x="7" y="39"/>
                  </a:lnTo>
                  <a:lnTo>
                    <a:pt x="7" y="35"/>
                  </a:lnTo>
                  <a:lnTo>
                    <a:pt x="7" y="31"/>
                  </a:lnTo>
                  <a:lnTo>
                    <a:pt x="7" y="27"/>
                  </a:lnTo>
                  <a:lnTo>
                    <a:pt x="7" y="24"/>
                  </a:lnTo>
                  <a:lnTo>
                    <a:pt x="6" y="20"/>
                  </a:lnTo>
                  <a:lnTo>
                    <a:pt x="6" y="16"/>
                  </a:lnTo>
                  <a:lnTo>
                    <a:pt x="5" y="12"/>
                  </a:lnTo>
                  <a:lnTo>
                    <a:pt x="4" y="8"/>
                  </a:lnTo>
                  <a:lnTo>
                    <a:pt x="4" y="4"/>
                  </a:lnTo>
                  <a:lnTo>
                    <a:pt x="2" y="0"/>
                  </a:lnTo>
                  <a:lnTo>
                    <a:pt x="0"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37" name="Freeform 511"/>
            <p:cNvSpPr>
              <a:spLocks noChangeArrowheads="1"/>
            </p:cNvSpPr>
            <p:nvPr/>
          </p:nvSpPr>
          <p:spPr bwMode="auto">
            <a:xfrm>
              <a:off x="220" y="130"/>
              <a:ext cx="7" cy="5"/>
            </a:xfrm>
            <a:custGeom>
              <a:avLst/>
              <a:gdLst>
                <a:gd name="T0" fmla="*/ 2 w 7"/>
                <a:gd name="T1" fmla="*/ 4 h 5"/>
                <a:gd name="T2" fmla="*/ 2 w 7"/>
                <a:gd name="T3" fmla="*/ 4 h 5"/>
                <a:gd name="T4" fmla="*/ 4 w 7"/>
                <a:gd name="T5" fmla="*/ 3 h 5"/>
                <a:gd name="T6" fmla="*/ 4 w 7"/>
                <a:gd name="T7" fmla="*/ 3 h 5"/>
                <a:gd name="T8" fmla="*/ 5 w 7"/>
                <a:gd name="T9" fmla="*/ 4 h 5"/>
                <a:gd name="T10" fmla="*/ 5 w 7"/>
                <a:gd name="T11" fmla="*/ 5 h 5"/>
                <a:gd name="T12" fmla="*/ 7 w 7"/>
                <a:gd name="T13" fmla="*/ 4 h 5"/>
                <a:gd name="T14" fmla="*/ 7 w 7"/>
                <a:gd name="T15" fmla="*/ 2 h 5"/>
                <a:gd name="T16" fmla="*/ 5 w 7"/>
                <a:gd name="T17" fmla="*/ 0 h 5"/>
                <a:gd name="T18" fmla="*/ 3 w 7"/>
                <a:gd name="T19" fmla="*/ 0 h 5"/>
                <a:gd name="T20" fmla="*/ 0 w 7"/>
                <a:gd name="T21" fmla="*/ 2 h 5"/>
                <a:gd name="T22" fmla="*/ 0 w 7"/>
                <a:gd name="T23" fmla="*/ 2 h 5"/>
                <a:gd name="T24" fmla="*/ 2 w 7"/>
                <a:gd name="T25" fmla="*/ 4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5"/>
                <a:gd name="T41" fmla="*/ 7 w 7"/>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5">
                  <a:moveTo>
                    <a:pt x="2" y="4"/>
                  </a:moveTo>
                  <a:lnTo>
                    <a:pt x="2" y="4"/>
                  </a:lnTo>
                  <a:lnTo>
                    <a:pt x="4" y="3"/>
                  </a:lnTo>
                  <a:lnTo>
                    <a:pt x="5" y="4"/>
                  </a:lnTo>
                  <a:lnTo>
                    <a:pt x="5" y="5"/>
                  </a:lnTo>
                  <a:lnTo>
                    <a:pt x="7" y="4"/>
                  </a:lnTo>
                  <a:lnTo>
                    <a:pt x="7" y="2"/>
                  </a:lnTo>
                  <a:lnTo>
                    <a:pt x="5" y="0"/>
                  </a:lnTo>
                  <a:lnTo>
                    <a:pt x="3" y="0"/>
                  </a:lnTo>
                  <a:lnTo>
                    <a:pt x="0" y="2"/>
                  </a:lnTo>
                  <a:lnTo>
                    <a:pt x="2" y="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38" name="Freeform 512"/>
            <p:cNvSpPr>
              <a:spLocks noChangeArrowheads="1"/>
            </p:cNvSpPr>
            <p:nvPr/>
          </p:nvSpPr>
          <p:spPr bwMode="auto">
            <a:xfrm>
              <a:off x="182" y="132"/>
              <a:ext cx="40" cy="31"/>
            </a:xfrm>
            <a:custGeom>
              <a:avLst/>
              <a:gdLst>
                <a:gd name="T0" fmla="*/ 2 w 40"/>
                <a:gd name="T1" fmla="*/ 31 h 31"/>
                <a:gd name="T2" fmla="*/ 2 w 40"/>
                <a:gd name="T3" fmla="*/ 31 h 31"/>
                <a:gd name="T4" fmla="*/ 40 w 40"/>
                <a:gd name="T5" fmla="*/ 2 h 31"/>
                <a:gd name="T6" fmla="*/ 38 w 40"/>
                <a:gd name="T7" fmla="*/ 0 h 31"/>
                <a:gd name="T8" fmla="*/ 0 w 40"/>
                <a:gd name="T9" fmla="*/ 28 h 31"/>
                <a:gd name="T10" fmla="*/ 0 w 40"/>
                <a:gd name="T11" fmla="*/ 28 h 31"/>
                <a:gd name="T12" fmla="*/ 2 w 40"/>
                <a:gd name="T13" fmla="*/ 31 h 31"/>
                <a:gd name="T14" fmla="*/ 0 60000 65536"/>
                <a:gd name="T15" fmla="*/ 0 60000 65536"/>
                <a:gd name="T16" fmla="*/ 0 60000 65536"/>
                <a:gd name="T17" fmla="*/ 0 60000 65536"/>
                <a:gd name="T18" fmla="*/ 0 60000 65536"/>
                <a:gd name="T19" fmla="*/ 0 60000 65536"/>
                <a:gd name="T20" fmla="*/ 0 60000 65536"/>
                <a:gd name="T21" fmla="*/ 0 w 40"/>
                <a:gd name="T22" fmla="*/ 0 h 31"/>
                <a:gd name="T23" fmla="*/ 40 w 4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1">
                  <a:moveTo>
                    <a:pt x="2" y="31"/>
                  </a:moveTo>
                  <a:lnTo>
                    <a:pt x="2" y="31"/>
                  </a:lnTo>
                  <a:lnTo>
                    <a:pt x="40" y="2"/>
                  </a:lnTo>
                  <a:lnTo>
                    <a:pt x="38" y="0"/>
                  </a:lnTo>
                  <a:lnTo>
                    <a:pt x="0" y="28"/>
                  </a:lnTo>
                  <a:lnTo>
                    <a:pt x="2" y="3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39" name="Freeform 513"/>
            <p:cNvSpPr>
              <a:spLocks noChangeArrowheads="1"/>
            </p:cNvSpPr>
            <p:nvPr/>
          </p:nvSpPr>
          <p:spPr bwMode="auto">
            <a:xfrm>
              <a:off x="111" y="160"/>
              <a:ext cx="5" cy="10"/>
            </a:xfrm>
            <a:custGeom>
              <a:avLst/>
              <a:gdLst>
                <a:gd name="T0" fmla="*/ 0 w 5"/>
                <a:gd name="T1" fmla="*/ 3 h 10"/>
                <a:gd name="T2" fmla="*/ 0 w 5"/>
                <a:gd name="T3" fmla="*/ 3 h 10"/>
                <a:gd name="T4" fmla="*/ 1 w 5"/>
                <a:gd name="T5" fmla="*/ 4 h 10"/>
                <a:gd name="T6" fmla="*/ 2 w 5"/>
                <a:gd name="T7" fmla="*/ 5 h 10"/>
                <a:gd name="T8" fmla="*/ 1 w 5"/>
                <a:gd name="T9" fmla="*/ 7 h 10"/>
                <a:gd name="T10" fmla="*/ 1 w 5"/>
                <a:gd name="T11" fmla="*/ 8 h 10"/>
                <a:gd name="T12" fmla="*/ 2 w 5"/>
                <a:gd name="T13" fmla="*/ 10 h 10"/>
                <a:gd name="T14" fmla="*/ 4 w 5"/>
                <a:gd name="T15" fmla="*/ 8 h 10"/>
                <a:gd name="T16" fmla="*/ 5 w 5"/>
                <a:gd name="T17" fmla="*/ 5 h 10"/>
                <a:gd name="T18" fmla="*/ 4 w 5"/>
                <a:gd name="T19" fmla="*/ 3 h 10"/>
                <a:gd name="T20" fmla="*/ 2 w 5"/>
                <a:gd name="T21" fmla="*/ 0 h 10"/>
                <a:gd name="T22" fmla="*/ 2 w 5"/>
                <a:gd name="T23" fmla="*/ 0 h 10"/>
                <a:gd name="T24" fmla="*/ 0 w 5"/>
                <a:gd name="T25" fmla="*/ 3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10"/>
                <a:gd name="T41" fmla="*/ 5 w 5"/>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10">
                  <a:moveTo>
                    <a:pt x="0" y="3"/>
                  </a:moveTo>
                  <a:lnTo>
                    <a:pt x="0" y="3"/>
                  </a:lnTo>
                  <a:lnTo>
                    <a:pt x="1" y="4"/>
                  </a:lnTo>
                  <a:lnTo>
                    <a:pt x="2" y="5"/>
                  </a:lnTo>
                  <a:lnTo>
                    <a:pt x="1" y="7"/>
                  </a:lnTo>
                  <a:lnTo>
                    <a:pt x="1" y="8"/>
                  </a:lnTo>
                  <a:lnTo>
                    <a:pt x="2" y="10"/>
                  </a:lnTo>
                  <a:lnTo>
                    <a:pt x="4" y="8"/>
                  </a:lnTo>
                  <a:lnTo>
                    <a:pt x="5" y="5"/>
                  </a:lnTo>
                  <a:lnTo>
                    <a:pt x="4" y="3"/>
                  </a:lnTo>
                  <a:lnTo>
                    <a:pt x="2" y="0"/>
                  </a:lnTo>
                  <a:lnTo>
                    <a:pt x="0"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40" name="Freeform 514"/>
            <p:cNvSpPr>
              <a:spLocks noChangeArrowheads="1"/>
            </p:cNvSpPr>
            <p:nvPr/>
          </p:nvSpPr>
          <p:spPr bwMode="auto">
            <a:xfrm>
              <a:off x="74" y="132"/>
              <a:ext cx="39" cy="31"/>
            </a:xfrm>
            <a:custGeom>
              <a:avLst/>
              <a:gdLst>
                <a:gd name="T0" fmla="*/ 0 w 39"/>
                <a:gd name="T1" fmla="*/ 3 h 31"/>
                <a:gd name="T2" fmla="*/ 0 w 39"/>
                <a:gd name="T3" fmla="*/ 3 h 31"/>
                <a:gd name="T4" fmla="*/ 37 w 39"/>
                <a:gd name="T5" fmla="*/ 31 h 31"/>
                <a:gd name="T6" fmla="*/ 39 w 39"/>
                <a:gd name="T7" fmla="*/ 28 h 31"/>
                <a:gd name="T8" fmla="*/ 1 w 39"/>
                <a:gd name="T9" fmla="*/ 0 h 31"/>
                <a:gd name="T10" fmla="*/ 1 w 39"/>
                <a:gd name="T11" fmla="*/ 0 h 31"/>
                <a:gd name="T12" fmla="*/ 0 w 39"/>
                <a:gd name="T13" fmla="*/ 3 h 31"/>
                <a:gd name="T14" fmla="*/ 0 60000 65536"/>
                <a:gd name="T15" fmla="*/ 0 60000 65536"/>
                <a:gd name="T16" fmla="*/ 0 60000 65536"/>
                <a:gd name="T17" fmla="*/ 0 60000 65536"/>
                <a:gd name="T18" fmla="*/ 0 60000 65536"/>
                <a:gd name="T19" fmla="*/ 0 60000 65536"/>
                <a:gd name="T20" fmla="*/ 0 60000 65536"/>
                <a:gd name="T21" fmla="*/ 0 w 39"/>
                <a:gd name="T22" fmla="*/ 0 h 31"/>
                <a:gd name="T23" fmla="*/ 39 w 3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1">
                  <a:moveTo>
                    <a:pt x="0" y="3"/>
                  </a:moveTo>
                  <a:lnTo>
                    <a:pt x="0" y="3"/>
                  </a:lnTo>
                  <a:lnTo>
                    <a:pt x="37" y="31"/>
                  </a:lnTo>
                  <a:lnTo>
                    <a:pt x="39" y="28"/>
                  </a:lnTo>
                  <a:lnTo>
                    <a:pt x="1" y="0"/>
                  </a:lnTo>
                  <a:lnTo>
                    <a:pt x="0"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41" name="Freeform 515"/>
            <p:cNvSpPr>
              <a:spLocks noChangeArrowheads="1"/>
            </p:cNvSpPr>
            <p:nvPr/>
          </p:nvSpPr>
          <p:spPr bwMode="auto">
            <a:xfrm>
              <a:off x="68" y="130"/>
              <a:ext cx="7" cy="5"/>
            </a:xfrm>
            <a:custGeom>
              <a:avLst/>
              <a:gdLst>
                <a:gd name="T0" fmla="*/ 2 w 7"/>
                <a:gd name="T1" fmla="*/ 5 h 5"/>
                <a:gd name="T2" fmla="*/ 2 w 7"/>
                <a:gd name="T3" fmla="*/ 5 h 5"/>
                <a:gd name="T4" fmla="*/ 3 w 7"/>
                <a:gd name="T5" fmla="*/ 4 h 5"/>
                <a:gd name="T6" fmla="*/ 4 w 7"/>
                <a:gd name="T7" fmla="*/ 3 h 5"/>
                <a:gd name="T8" fmla="*/ 4 w 7"/>
                <a:gd name="T9" fmla="*/ 4 h 5"/>
                <a:gd name="T10" fmla="*/ 6 w 7"/>
                <a:gd name="T11" fmla="*/ 5 h 5"/>
                <a:gd name="T12" fmla="*/ 7 w 7"/>
                <a:gd name="T13" fmla="*/ 2 h 5"/>
                <a:gd name="T14" fmla="*/ 6 w 7"/>
                <a:gd name="T15" fmla="*/ 1 h 5"/>
                <a:gd name="T16" fmla="*/ 4 w 7"/>
                <a:gd name="T17" fmla="*/ 0 h 5"/>
                <a:gd name="T18" fmla="*/ 2 w 7"/>
                <a:gd name="T19" fmla="*/ 2 h 5"/>
                <a:gd name="T20" fmla="*/ 0 w 7"/>
                <a:gd name="T21" fmla="*/ 5 h 5"/>
                <a:gd name="T22" fmla="*/ 0 w 7"/>
                <a:gd name="T23" fmla="*/ 5 h 5"/>
                <a:gd name="T24" fmla="*/ 2 w 7"/>
                <a:gd name="T25" fmla="*/ 5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5"/>
                <a:gd name="T41" fmla="*/ 7 w 7"/>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5">
                  <a:moveTo>
                    <a:pt x="2" y="5"/>
                  </a:moveTo>
                  <a:lnTo>
                    <a:pt x="2" y="5"/>
                  </a:lnTo>
                  <a:lnTo>
                    <a:pt x="3" y="4"/>
                  </a:lnTo>
                  <a:lnTo>
                    <a:pt x="4" y="3"/>
                  </a:lnTo>
                  <a:lnTo>
                    <a:pt x="4" y="4"/>
                  </a:lnTo>
                  <a:lnTo>
                    <a:pt x="6" y="5"/>
                  </a:lnTo>
                  <a:lnTo>
                    <a:pt x="7" y="2"/>
                  </a:lnTo>
                  <a:lnTo>
                    <a:pt x="6" y="1"/>
                  </a:lnTo>
                  <a:lnTo>
                    <a:pt x="4" y="0"/>
                  </a:lnTo>
                  <a:lnTo>
                    <a:pt x="2" y="2"/>
                  </a:lnTo>
                  <a:lnTo>
                    <a:pt x="0" y="5"/>
                  </a:lnTo>
                  <a:lnTo>
                    <a:pt x="2" y="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42" name="Freeform 516"/>
            <p:cNvSpPr>
              <a:spLocks noChangeArrowheads="1"/>
            </p:cNvSpPr>
            <p:nvPr/>
          </p:nvSpPr>
          <p:spPr bwMode="auto">
            <a:xfrm>
              <a:off x="64" y="135"/>
              <a:ext cx="6" cy="61"/>
            </a:xfrm>
            <a:custGeom>
              <a:avLst/>
              <a:gdLst>
                <a:gd name="T0" fmla="*/ 6 w 6"/>
                <a:gd name="T1" fmla="*/ 61 h 61"/>
                <a:gd name="T2" fmla="*/ 6 w 6"/>
                <a:gd name="T3" fmla="*/ 61 h 61"/>
                <a:gd name="T4" fmla="*/ 6 w 6"/>
                <a:gd name="T5" fmla="*/ 57 h 61"/>
                <a:gd name="T6" fmla="*/ 5 w 6"/>
                <a:gd name="T7" fmla="*/ 53 h 61"/>
                <a:gd name="T8" fmla="*/ 4 w 6"/>
                <a:gd name="T9" fmla="*/ 49 h 61"/>
                <a:gd name="T10" fmla="*/ 3 w 6"/>
                <a:gd name="T11" fmla="*/ 45 h 61"/>
                <a:gd name="T12" fmla="*/ 3 w 6"/>
                <a:gd name="T13" fmla="*/ 42 h 61"/>
                <a:gd name="T14" fmla="*/ 3 w 6"/>
                <a:gd name="T15" fmla="*/ 38 h 61"/>
                <a:gd name="T16" fmla="*/ 2 w 6"/>
                <a:gd name="T17" fmla="*/ 34 h 61"/>
                <a:gd name="T18" fmla="*/ 2 w 6"/>
                <a:gd name="T19" fmla="*/ 30 h 61"/>
                <a:gd name="T20" fmla="*/ 2 w 6"/>
                <a:gd name="T21" fmla="*/ 27 h 61"/>
                <a:gd name="T22" fmla="*/ 3 w 6"/>
                <a:gd name="T23" fmla="*/ 23 h 61"/>
                <a:gd name="T24" fmla="*/ 3 w 6"/>
                <a:gd name="T25" fmla="*/ 19 h 61"/>
                <a:gd name="T26" fmla="*/ 3 w 6"/>
                <a:gd name="T27" fmla="*/ 16 h 61"/>
                <a:gd name="T28" fmla="*/ 4 w 6"/>
                <a:gd name="T29" fmla="*/ 12 h 61"/>
                <a:gd name="T30" fmla="*/ 5 w 6"/>
                <a:gd name="T31" fmla="*/ 8 h 61"/>
                <a:gd name="T32" fmla="*/ 6 w 6"/>
                <a:gd name="T33" fmla="*/ 4 h 61"/>
                <a:gd name="T34" fmla="*/ 6 w 6"/>
                <a:gd name="T35" fmla="*/ 0 h 61"/>
                <a:gd name="T36" fmla="*/ 4 w 6"/>
                <a:gd name="T37" fmla="*/ 0 h 61"/>
                <a:gd name="T38" fmla="*/ 3 w 6"/>
                <a:gd name="T39" fmla="*/ 4 h 61"/>
                <a:gd name="T40" fmla="*/ 2 w 6"/>
                <a:gd name="T41" fmla="*/ 7 h 61"/>
                <a:gd name="T42" fmla="*/ 1 w 6"/>
                <a:gd name="T43" fmla="*/ 11 h 61"/>
                <a:gd name="T44" fmla="*/ 1 w 6"/>
                <a:gd name="T45" fmla="*/ 15 h 61"/>
                <a:gd name="T46" fmla="*/ 1 w 6"/>
                <a:gd name="T47" fmla="*/ 19 h 61"/>
                <a:gd name="T48" fmla="*/ 0 w 6"/>
                <a:gd name="T49" fmla="*/ 23 h 61"/>
                <a:gd name="T50" fmla="*/ 0 w 6"/>
                <a:gd name="T51" fmla="*/ 27 h 61"/>
                <a:gd name="T52" fmla="*/ 0 w 6"/>
                <a:gd name="T53" fmla="*/ 30 h 61"/>
                <a:gd name="T54" fmla="*/ 0 w 6"/>
                <a:gd name="T55" fmla="*/ 34 h 61"/>
                <a:gd name="T56" fmla="*/ 0 w 6"/>
                <a:gd name="T57" fmla="*/ 38 h 61"/>
                <a:gd name="T58" fmla="*/ 1 w 6"/>
                <a:gd name="T59" fmla="*/ 42 h 61"/>
                <a:gd name="T60" fmla="*/ 1 w 6"/>
                <a:gd name="T61" fmla="*/ 46 h 61"/>
                <a:gd name="T62" fmla="*/ 1 w 6"/>
                <a:gd name="T63" fmla="*/ 50 h 61"/>
                <a:gd name="T64" fmla="*/ 2 w 6"/>
                <a:gd name="T65" fmla="*/ 54 h 61"/>
                <a:gd name="T66" fmla="*/ 3 w 6"/>
                <a:gd name="T67" fmla="*/ 58 h 61"/>
                <a:gd name="T68" fmla="*/ 4 w 6"/>
                <a:gd name="T69" fmla="*/ 61 h 61"/>
                <a:gd name="T70" fmla="*/ 4 w 6"/>
                <a:gd name="T71" fmla="*/ 61 h 61"/>
                <a:gd name="T72" fmla="*/ 6 w 6"/>
                <a:gd name="T73" fmla="*/ 61 h 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
                <a:gd name="T112" fmla="*/ 0 h 61"/>
                <a:gd name="T113" fmla="*/ 6 w 6"/>
                <a:gd name="T114" fmla="*/ 61 h 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 h="61">
                  <a:moveTo>
                    <a:pt x="6" y="61"/>
                  </a:moveTo>
                  <a:lnTo>
                    <a:pt x="6" y="61"/>
                  </a:lnTo>
                  <a:lnTo>
                    <a:pt x="6" y="57"/>
                  </a:lnTo>
                  <a:lnTo>
                    <a:pt x="5" y="53"/>
                  </a:lnTo>
                  <a:lnTo>
                    <a:pt x="4" y="49"/>
                  </a:lnTo>
                  <a:lnTo>
                    <a:pt x="3" y="45"/>
                  </a:lnTo>
                  <a:lnTo>
                    <a:pt x="3" y="42"/>
                  </a:lnTo>
                  <a:lnTo>
                    <a:pt x="3" y="38"/>
                  </a:lnTo>
                  <a:lnTo>
                    <a:pt x="2" y="34"/>
                  </a:lnTo>
                  <a:lnTo>
                    <a:pt x="2" y="30"/>
                  </a:lnTo>
                  <a:lnTo>
                    <a:pt x="2" y="27"/>
                  </a:lnTo>
                  <a:lnTo>
                    <a:pt x="3" y="23"/>
                  </a:lnTo>
                  <a:lnTo>
                    <a:pt x="3" y="19"/>
                  </a:lnTo>
                  <a:lnTo>
                    <a:pt x="3" y="16"/>
                  </a:lnTo>
                  <a:lnTo>
                    <a:pt x="4" y="12"/>
                  </a:lnTo>
                  <a:lnTo>
                    <a:pt x="5" y="8"/>
                  </a:lnTo>
                  <a:lnTo>
                    <a:pt x="6" y="4"/>
                  </a:lnTo>
                  <a:lnTo>
                    <a:pt x="6" y="0"/>
                  </a:lnTo>
                  <a:lnTo>
                    <a:pt x="4" y="0"/>
                  </a:lnTo>
                  <a:lnTo>
                    <a:pt x="3" y="4"/>
                  </a:lnTo>
                  <a:lnTo>
                    <a:pt x="2" y="7"/>
                  </a:lnTo>
                  <a:lnTo>
                    <a:pt x="1" y="11"/>
                  </a:lnTo>
                  <a:lnTo>
                    <a:pt x="1" y="15"/>
                  </a:lnTo>
                  <a:lnTo>
                    <a:pt x="1" y="19"/>
                  </a:lnTo>
                  <a:lnTo>
                    <a:pt x="0" y="23"/>
                  </a:lnTo>
                  <a:lnTo>
                    <a:pt x="0" y="27"/>
                  </a:lnTo>
                  <a:lnTo>
                    <a:pt x="0" y="30"/>
                  </a:lnTo>
                  <a:lnTo>
                    <a:pt x="0" y="34"/>
                  </a:lnTo>
                  <a:lnTo>
                    <a:pt x="0" y="38"/>
                  </a:lnTo>
                  <a:lnTo>
                    <a:pt x="1" y="42"/>
                  </a:lnTo>
                  <a:lnTo>
                    <a:pt x="1" y="46"/>
                  </a:lnTo>
                  <a:lnTo>
                    <a:pt x="1" y="50"/>
                  </a:lnTo>
                  <a:lnTo>
                    <a:pt x="2" y="54"/>
                  </a:lnTo>
                  <a:lnTo>
                    <a:pt x="3" y="58"/>
                  </a:lnTo>
                  <a:lnTo>
                    <a:pt x="4" y="61"/>
                  </a:lnTo>
                  <a:lnTo>
                    <a:pt x="6" y="6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43" name="Freeform 517"/>
            <p:cNvSpPr>
              <a:spLocks noChangeArrowheads="1"/>
            </p:cNvSpPr>
            <p:nvPr/>
          </p:nvSpPr>
          <p:spPr bwMode="auto">
            <a:xfrm>
              <a:off x="68" y="196"/>
              <a:ext cx="7" cy="4"/>
            </a:xfrm>
            <a:custGeom>
              <a:avLst/>
              <a:gdLst>
                <a:gd name="T0" fmla="*/ 6 w 7"/>
                <a:gd name="T1" fmla="*/ 0 h 4"/>
                <a:gd name="T2" fmla="*/ 6 w 7"/>
                <a:gd name="T3" fmla="*/ 0 h 4"/>
                <a:gd name="T4" fmla="*/ 4 w 7"/>
                <a:gd name="T5" fmla="*/ 1 h 4"/>
                <a:gd name="T6" fmla="*/ 3 w 7"/>
                <a:gd name="T7" fmla="*/ 1 h 4"/>
                <a:gd name="T8" fmla="*/ 3 w 7"/>
                <a:gd name="T9" fmla="*/ 1 h 4"/>
                <a:gd name="T10" fmla="*/ 2 w 7"/>
                <a:gd name="T11" fmla="*/ 0 h 4"/>
                <a:gd name="T12" fmla="*/ 0 w 7"/>
                <a:gd name="T13" fmla="*/ 0 h 4"/>
                <a:gd name="T14" fmla="*/ 1 w 7"/>
                <a:gd name="T15" fmla="*/ 2 h 4"/>
                <a:gd name="T16" fmla="*/ 2 w 7"/>
                <a:gd name="T17" fmla="*/ 4 h 4"/>
                <a:gd name="T18" fmla="*/ 4 w 7"/>
                <a:gd name="T19" fmla="*/ 4 h 4"/>
                <a:gd name="T20" fmla="*/ 7 w 7"/>
                <a:gd name="T21" fmla="*/ 3 h 4"/>
                <a:gd name="T22" fmla="*/ 7 w 7"/>
                <a:gd name="T23" fmla="*/ 3 h 4"/>
                <a:gd name="T24" fmla="*/ 6 w 7"/>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4"/>
                <a:gd name="T41" fmla="*/ 7 w 7"/>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4">
                  <a:moveTo>
                    <a:pt x="6" y="0"/>
                  </a:moveTo>
                  <a:lnTo>
                    <a:pt x="6" y="0"/>
                  </a:lnTo>
                  <a:lnTo>
                    <a:pt x="4" y="1"/>
                  </a:lnTo>
                  <a:lnTo>
                    <a:pt x="3" y="1"/>
                  </a:lnTo>
                  <a:lnTo>
                    <a:pt x="2" y="0"/>
                  </a:lnTo>
                  <a:lnTo>
                    <a:pt x="0" y="0"/>
                  </a:lnTo>
                  <a:lnTo>
                    <a:pt x="1" y="2"/>
                  </a:lnTo>
                  <a:lnTo>
                    <a:pt x="2" y="4"/>
                  </a:lnTo>
                  <a:lnTo>
                    <a:pt x="4" y="4"/>
                  </a:lnTo>
                  <a:lnTo>
                    <a:pt x="7" y="3"/>
                  </a:lnTo>
                  <a:lnTo>
                    <a:pt x="6"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44" name="Freeform 518"/>
            <p:cNvSpPr>
              <a:spLocks noChangeArrowheads="1"/>
            </p:cNvSpPr>
            <p:nvPr/>
          </p:nvSpPr>
          <p:spPr bwMode="auto">
            <a:xfrm>
              <a:off x="74" y="168"/>
              <a:ext cx="39" cy="31"/>
            </a:xfrm>
            <a:custGeom>
              <a:avLst/>
              <a:gdLst>
                <a:gd name="T0" fmla="*/ 38 w 39"/>
                <a:gd name="T1" fmla="*/ 0 h 31"/>
                <a:gd name="T2" fmla="*/ 37 w 39"/>
                <a:gd name="T3" fmla="*/ 0 h 31"/>
                <a:gd name="T4" fmla="*/ 0 w 39"/>
                <a:gd name="T5" fmla="*/ 28 h 31"/>
                <a:gd name="T6" fmla="*/ 1 w 39"/>
                <a:gd name="T7" fmla="*/ 31 h 31"/>
                <a:gd name="T8" fmla="*/ 39 w 39"/>
                <a:gd name="T9" fmla="*/ 2 h 31"/>
                <a:gd name="T10" fmla="*/ 39 w 39"/>
                <a:gd name="T11" fmla="*/ 2 h 31"/>
                <a:gd name="T12" fmla="*/ 38 w 39"/>
                <a:gd name="T13" fmla="*/ 0 h 31"/>
                <a:gd name="T14" fmla="*/ 0 60000 65536"/>
                <a:gd name="T15" fmla="*/ 0 60000 65536"/>
                <a:gd name="T16" fmla="*/ 0 60000 65536"/>
                <a:gd name="T17" fmla="*/ 0 60000 65536"/>
                <a:gd name="T18" fmla="*/ 0 60000 65536"/>
                <a:gd name="T19" fmla="*/ 0 60000 65536"/>
                <a:gd name="T20" fmla="*/ 0 60000 65536"/>
                <a:gd name="T21" fmla="*/ 0 w 39"/>
                <a:gd name="T22" fmla="*/ 0 h 31"/>
                <a:gd name="T23" fmla="*/ 39 w 3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1">
                  <a:moveTo>
                    <a:pt x="38" y="0"/>
                  </a:moveTo>
                  <a:lnTo>
                    <a:pt x="37" y="0"/>
                  </a:lnTo>
                  <a:lnTo>
                    <a:pt x="0" y="28"/>
                  </a:lnTo>
                  <a:lnTo>
                    <a:pt x="1" y="31"/>
                  </a:lnTo>
                  <a:lnTo>
                    <a:pt x="39" y="2"/>
                  </a:lnTo>
                  <a:lnTo>
                    <a:pt x="38"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45" name="Freeform 519"/>
            <p:cNvSpPr>
              <a:spLocks noChangeArrowheads="1"/>
            </p:cNvSpPr>
            <p:nvPr/>
          </p:nvSpPr>
          <p:spPr bwMode="auto">
            <a:xfrm>
              <a:off x="157" y="26"/>
              <a:ext cx="13" cy="4"/>
            </a:xfrm>
            <a:custGeom>
              <a:avLst/>
              <a:gdLst>
                <a:gd name="T0" fmla="*/ 0 w 13"/>
                <a:gd name="T1" fmla="*/ 1 h 4"/>
                <a:gd name="T2" fmla="*/ 1 w 13"/>
                <a:gd name="T3" fmla="*/ 3 h 4"/>
                <a:gd name="T4" fmla="*/ 3 w 13"/>
                <a:gd name="T5" fmla="*/ 3 h 4"/>
                <a:gd name="T6" fmla="*/ 4 w 13"/>
                <a:gd name="T7" fmla="*/ 3 h 4"/>
                <a:gd name="T8" fmla="*/ 5 w 13"/>
                <a:gd name="T9" fmla="*/ 3 h 4"/>
                <a:gd name="T10" fmla="*/ 7 w 13"/>
                <a:gd name="T11" fmla="*/ 3 h 4"/>
                <a:gd name="T12" fmla="*/ 8 w 13"/>
                <a:gd name="T13" fmla="*/ 3 h 4"/>
                <a:gd name="T14" fmla="*/ 9 w 13"/>
                <a:gd name="T15" fmla="*/ 4 h 4"/>
                <a:gd name="T16" fmla="*/ 11 w 13"/>
                <a:gd name="T17" fmla="*/ 4 h 4"/>
                <a:gd name="T18" fmla="*/ 12 w 13"/>
                <a:gd name="T19" fmla="*/ 4 h 4"/>
                <a:gd name="T20" fmla="*/ 13 w 13"/>
                <a:gd name="T21" fmla="*/ 2 h 4"/>
                <a:gd name="T22" fmla="*/ 11 w 13"/>
                <a:gd name="T23" fmla="*/ 1 h 4"/>
                <a:gd name="T24" fmla="*/ 9 w 13"/>
                <a:gd name="T25" fmla="*/ 1 h 4"/>
                <a:gd name="T26" fmla="*/ 8 w 13"/>
                <a:gd name="T27" fmla="*/ 1 h 4"/>
                <a:gd name="T28" fmla="*/ 7 w 13"/>
                <a:gd name="T29" fmla="*/ 1 h 4"/>
                <a:gd name="T30" fmla="*/ 5 w 13"/>
                <a:gd name="T31" fmla="*/ 0 h 4"/>
                <a:gd name="T32" fmla="*/ 4 w 13"/>
                <a:gd name="T33" fmla="*/ 0 h 4"/>
                <a:gd name="T34" fmla="*/ 3 w 13"/>
                <a:gd name="T35" fmla="*/ 0 h 4"/>
                <a:gd name="T36" fmla="*/ 1 w 13"/>
                <a:gd name="T37" fmla="*/ 0 h 4"/>
                <a:gd name="T38" fmla="*/ 3 w 13"/>
                <a:gd name="T39" fmla="*/ 1 h 4"/>
                <a:gd name="T40" fmla="*/ 0 w 13"/>
                <a:gd name="T41" fmla="*/ 1 h 4"/>
                <a:gd name="T42" fmla="*/ 0 w 13"/>
                <a:gd name="T43" fmla="*/ 3 h 4"/>
                <a:gd name="T44" fmla="*/ 1 w 13"/>
                <a:gd name="T45" fmla="*/ 3 h 4"/>
                <a:gd name="T46" fmla="*/ 0 w 13"/>
                <a:gd name="T47" fmla="*/ 1 h 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
                <a:gd name="T73" fmla="*/ 0 h 4"/>
                <a:gd name="T74" fmla="*/ 13 w 13"/>
                <a:gd name="T75" fmla="*/ 4 h 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 h="4">
                  <a:moveTo>
                    <a:pt x="0" y="1"/>
                  </a:moveTo>
                  <a:lnTo>
                    <a:pt x="1" y="3"/>
                  </a:lnTo>
                  <a:lnTo>
                    <a:pt x="3" y="3"/>
                  </a:lnTo>
                  <a:lnTo>
                    <a:pt x="4" y="3"/>
                  </a:lnTo>
                  <a:lnTo>
                    <a:pt x="5" y="3"/>
                  </a:lnTo>
                  <a:lnTo>
                    <a:pt x="7" y="3"/>
                  </a:lnTo>
                  <a:lnTo>
                    <a:pt x="8" y="3"/>
                  </a:lnTo>
                  <a:lnTo>
                    <a:pt x="9" y="4"/>
                  </a:lnTo>
                  <a:lnTo>
                    <a:pt x="11" y="4"/>
                  </a:lnTo>
                  <a:lnTo>
                    <a:pt x="12" y="4"/>
                  </a:lnTo>
                  <a:lnTo>
                    <a:pt x="13" y="2"/>
                  </a:lnTo>
                  <a:lnTo>
                    <a:pt x="11" y="1"/>
                  </a:lnTo>
                  <a:lnTo>
                    <a:pt x="9" y="1"/>
                  </a:lnTo>
                  <a:lnTo>
                    <a:pt x="8" y="1"/>
                  </a:lnTo>
                  <a:lnTo>
                    <a:pt x="7" y="1"/>
                  </a:lnTo>
                  <a:lnTo>
                    <a:pt x="5" y="0"/>
                  </a:lnTo>
                  <a:lnTo>
                    <a:pt x="4" y="0"/>
                  </a:lnTo>
                  <a:lnTo>
                    <a:pt x="3" y="0"/>
                  </a:lnTo>
                  <a:lnTo>
                    <a:pt x="1" y="0"/>
                  </a:lnTo>
                  <a:lnTo>
                    <a:pt x="3" y="1"/>
                  </a:lnTo>
                  <a:lnTo>
                    <a:pt x="0" y="1"/>
                  </a:lnTo>
                  <a:lnTo>
                    <a:pt x="0" y="3"/>
                  </a:lnTo>
                  <a:lnTo>
                    <a:pt x="1" y="3"/>
                  </a:lnTo>
                  <a:lnTo>
                    <a:pt x="0"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46" name="Freeform 520"/>
            <p:cNvSpPr>
              <a:spLocks noChangeArrowheads="1"/>
            </p:cNvSpPr>
            <p:nvPr/>
          </p:nvSpPr>
          <p:spPr bwMode="auto">
            <a:xfrm>
              <a:off x="151" y="1"/>
              <a:ext cx="9" cy="26"/>
            </a:xfrm>
            <a:custGeom>
              <a:avLst/>
              <a:gdLst>
                <a:gd name="T0" fmla="*/ 1 w 9"/>
                <a:gd name="T1" fmla="*/ 2 h 26"/>
                <a:gd name="T2" fmla="*/ 0 w 9"/>
                <a:gd name="T3" fmla="*/ 2 h 26"/>
                <a:gd name="T4" fmla="*/ 1 w 9"/>
                <a:gd name="T5" fmla="*/ 5 h 26"/>
                <a:gd name="T6" fmla="*/ 3 w 9"/>
                <a:gd name="T7" fmla="*/ 8 h 26"/>
                <a:gd name="T8" fmla="*/ 4 w 9"/>
                <a:gd name="T9" fmla="*/ 10 h 26"/>
                <a:gd name="T10" fmla="*/ 5 w 9"/>
                <a:gd name="T11" fmla="*/ 14 h 26"/>
                <a:gd name="T12" fmla="*/ 5 w 9"/>
                <a:gd name="T13" fmla="*/ 17 h 26"/>
                <a:gd name="T14" fmla="*/ 6 w 9"/>
                <a:gd name="T15" fmla="*/ 20 h 26"/>
                <a:gd name="T16" fmla="*/ 6 w 9"/>
                <a:gd name="T17" fmla="*/ 23 h 26"/>
                <a:gd name="T18" fmla="*/ 6 w 9"/>
                <a:gd name="T19" fmla="*/ 26 h 26"/>
                <a:gd name="T20" fmla="*/ 9 w 9"/>
                <a:gd name="T21" fmla="*/ 26 h 26"/>
                <a:gd name="T22" fmla="*/ 9 w 9"/>
                <a:gd name="T23" fmla="*/ 23 h 26"/>
                <a:gd name="T24" fmla="*/ 8 w 9"/>
                <a:gd name="T25" fmla="*/ 20 h 26"/>
                <a:gd name="T26" fmla="*/ 8 w 9"/>
                <a:gd name="T27" fmla="*/ 16 h 26"/>
                <a:gd name="T28" fmla="*/ 7 w 9"/>
                <a:gd name="T29" fmla="*/ 13 h 26"/>
                <a:gd name="T30" fmla="*/ 6 w 9"/>
                <a:gd name="T31" fmla="*/ 10 h 26"/>
                <a:gd name="T32" fmla="*/ 5 w 9"/>
                <a:gd name="T33" fmla="*/ 6 h 26"/>
                <a:gd name="T34" fmla="*/ 4 w 9"/>
                <a:gd name="T35" fmla="*/ 3 h 26"/>
                <a:gd name="T36" fmla="*/ 2 w 9"/>
                <a:gd name="T37" fmla="*/ 0 h 26"/>
                <a:gd name="T38" fmla="*/ 1 w 9"/>
                <a:gd name="T39" fmla="*/ 0 h 26"/>
                <a:gd name="T40" fmla="*/ 2 w 9"/>
                <a:gd name="T41" fmla="*/ 0 h 26"/>
                <a:gd name="T42" fmla="*/ 2 w 9"/>
                <a:gd name="T43" fmla="*/ 0 h 26"/>
                <a:gd name="T44" fmla="*/ 1 w 9"/>
                <a:gd name="T45" fmla="*/ 0 h 26"/>
                <a:gd name="T46" fmla="*/ 1 w 9"/>
                <a:gd name="T47" fmla="*/ 2 h 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26"/>
                <a:gd name="T74" fmla="*/ 9 w 9"/>
                <a:gd name="T75" fmla="*/ 26 h 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26">
                  <a:moveTo>
                    <a:pt x="1" y="2"/>
                  </a:moveTo>
                  <a:lnTo>
                    <a:pt x="0" y="2"/>
                  </a:lnTo>
                  <a:lnTo>
                    <a:pt x="1" y="5"/>
                  </a:lnTo>
                  <a:lnTo>
                    <a:pt x="3" y="8"/>
                  </a:lnTo>
                  <a:lnTo>
                    <a:pt x="4" y="10"/>
                  </a:lnTo>
                  <a:lnTo>
                    <a:pt x="5" y="14"/>
                  </a:lnTo>
                  <a:lnTo>
                    <a:pt x="5" y="17"/>
                  </a:lnTo>
                  <a:lnTo>
                    <a:pt x="6" y="20"/>
                  </a:lnTo>
                  <a:lnTo>
                    <a:pt x="6" y="23"/>
                  </a:lnTo>
                  <a:lnTo>
                    <a:pt x="6" y="26"/>
                  </a:lnTo>
                  <a:lnTo>
                    <a:pt x="9" y="26"/>
                  </a:lnTo>
                  <a:lnTo>
                    <a:pt x="9" y="23"/>
                  </a:lnTo>
                  <a:lnTo>
                    <a:pt x="8" y="20"/>
                  </a:lnTo>
                  <a:lnTo>
                    <a:pt x="8" y="16"/>
                  </a:lnTo>
                  <a:lnTo>
                    <a:pt x="7" y="13"/>
                  </a:lnTo>
                  <a:lnTo>
                    <a:pt x="6" y="10"/>
                  </a:lnTo>
                  <a:lnTo>
                    <a:pt x="5" y="6"/>
                  </a:lnTo>
                  <a:lnTo>
                    <a:pt x="4" y="3"/>
                  </a:lnTo>
                  <a:lnTo>
                    <a:pt x="2" y="0"/>
                  </a:lnTo>
                  <a:lnTo>
                    <a:pt x="1" y="0"/>
                  </a:lnTo>
                  <a:lnTo>
                    <a:pt x="2" y="0"/>
                  </a:lnTo>
                  <a:lnTo>
                    <a:pt x="1" y="0"/>
                  </a:lnTo>
                  <a:lnTo>
                    <a:pt x="1"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47" name="Freeform 521"/>
            <p:cNvSpPr>
              <a:spLocks noChangeArrowheads="1"/>
            </p:cNvSpPr>
            <p:nvPr/>
          </p:nvSpPr>
          <p:spPr bwMode="auto">
            <a:xfrm>
              <a:off x="142" y="0"/>
              <a:ext cx="10" cy="3"/>
            </a:xfrm>
            <a:custGeom>
              <a:avLst/>
              <a:gdLst>
                <a:gd name="T0" fmla="*/ 2 w 10"/>
                <a:gd name="T1" fmla="*/ 3 h 3"/>
                <a:gd name="T2" fmla="*/ 1 w 10"/>
                <a:gd name="T3" fmla="*/ 3 h 3"/>
                <a:gd name="T4" fmla="*/ 3 w 10"/>
                <a:gd name="T5" fmla="*/ 3 h 3"/>
                <a:gd name="T6" fmla="*/ 3 w 10"/>
                <a:gd name="T7" fmla="*/ 3 h 3"/>
                <a:gd name="T8" fmla="*/ 4 w 10"/>
                <a:gd name="T9" fmla="*/ 3 h 3"/>
                <a:gd name="T10" fmla="*/ 6 w 10"/>
                <a:gd name="T11" fmla="*/ 3 h 3"/>
                <a:gd name="T12" fmla="*/ 7 w 10"/>
                <a:gd name="T13" fmla="*/ 3 h 3"/>
                <a:gd name="T14" fmla="*/ 8 w 10"/>
                <a:gd name="T15" fmla="*/ 3 h 3"/>
                <a:gd name="T16" fmla="*/ 9 w 10"/>
                <a:gd name="T17" fmla="*/ 3 h 3"/>
                <a:gd name="T18" fmla="*/ 10 w 10"/>
                <a:gd name="T19" fmla="*/ 3 h 3"/>
                <a:gd name="T20" fmla="*/ 10 w 10"/>
                <a:gd name="T21" fmla="*/ 1 h 3"/>
                <a:gd name="T22" fmla="*/ 9 w 10"/>
                <a:gd name="T23" fmla="*/ 0 h 3"/>
                <a:gd name="T24" fmla="*/ 8 w 10"/>
                <a:gd name="T25" fmla="*/ 0 h 3"/>
                <a:gd name="T26" fmla="*/ 7 w 10"/>
                <a:gd name="T27" fmla="*/ 0 h 3"/>
                <a:gd name="T28" fmla="*/ 6 w 10"/>
                <a:gd name="T29" fmla="*/ 0 h 3"/>
                <a:gd name="T30" fmla="*/ 4 w 10"/>
                <a:gd name="T31" fmla="*/ 0 h 3"/>
                <a:gd name="T32" fmla="*/ 3 w 10"/>
                <a:gd name="T33" fmla="*/ 0 h 3"/>
                <a:gd name="T34" fmla="*/ 2 w 10"/>
                <a:gd name="T35" fmla="*/ 0 h 3"/>
                <a:gd name="T36" fmla="*/ 1 w 10"/>
                <a:gd name="T37" fmla="*/ 1 h 3"/>
                <a:gd name="T38" fmla="*/ 0 w 10"/>
                <a:gd name="T39" fmla="*/ 1 h 3"/>
                <a:gd name="T40" fmla="*/ 1 w 10"/>
                <a:gd name="T41" fmla="*/ 1 h 3"/>
                <a:gd name="T42" fmla="*/ 0 w 10"/>
                <a:gd name="T43" fmla="*/ 1 h 3"/>
                <a:gd name="T44" fmla="*/ 0 w 10"/>
                <a:gd name="T45" fmla="*/ 1 h 3"/>
                <a:gd name="T46" fmla="*/ 2 w 10"/>
                <a:gd name="T47" fmla="*/ 3 h 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3"/>
                <a:gd name="T74" fmla="*/ 10 w 10"/>
                <a:gd name="T75" fmla="*/ 3 h 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3">
                  <a:moveTo>
                    <a:pt x="2" y="3"/>
                  </a:moveTo>
                  <a:lnTo>
                    <a:pt x="1" y="3"/>
                  </a:lnTo>
                  <a:lnTo>
                    <a:pt x="3" y="3"/>
                  </a:lnTo>
                  <a:lnTo>
                    <a:pt x="4" y="3"/>
                  </a:lnTo>
                  <a:lnTo>
                    <a:pt x="6" y="3"/>
                  </a:lnTo>
                  <a:lnTo>
                    <a:pt x="7" y="3"/>
                  </a:lnTo>
                  <a:lnTo>
                    <a:pt x="8" y="3"/>
                  </a:lnTo>
                  <a:lnTo>
                    <a:pt x="9" y="3"/>
                  </a:lnTo>
                  <a:lnTo>
                    <a:pt x="10" y="3"/>
                  </a:lnTo>
                  <a:lnTo>
                    <a:pt x="10" y="1"/>
                  </a:lnTo>
                  <a:lnTo>
                    <a:pt x="9" y="0"/>
                  </a:lnTo>
                  <a:lnTo>
                    <a:pt x="8" y="0"/>
                  </a:lnTo>
                  <a:lnTo>
                    <a:pt x="7" y="0"/>
                  </a:lnTo>
                  <a:lnTo>
                    <a:pt x="6" y="0"/>
                  </a:lnTo>
                  <a:lnTo>
                    <a:pt x="4" y="0"/>
                  </a:lnTo>
                  <a:lnTo>
                    <a:pt x="3" y="0"/>
                  </a:lnTo>
                  <a:lnTo>
                    <a:pt x="2" y="0"/>
                  </a:lnTo>
                  <a:lnTo>
                    <a:pt x="1" y="1"/>
                  </a:lnTo>
                  <a:lnTo>
                    <a:pt x="0" y="1"/>
                  </a:lnTo>
                  <a:lnTo>
                    <a:pt x="1" y="1"/>
                  </a:lnTo>
                  <a:lnTo>
                    <a:pt x="0" y="1"/>
                  </a:lnTo>
                  <a:lnTo>
                    <a:pt x="2"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48" name="Freeform 522"/>
            <p:cNvSpPr>
              <a:spLocks noChangeArrowheads="1"/>
            </p:cNvSpPr>
            <p:nvPr/>
          </p:nvSpPr>
          <p:spPr bwMode="auto">
            <a:xfrm>
              <a:off x="136" y="1"/>
              <a:ext cx="8" cy="28"/>
            </a:xfrm>
            <a:custGeom>
              <a:avLst/>
              <a:gdLst>
                <a:gd name="T0" fmla="*/ 1 w 8"/>
                <a:gd name="T1" fmla="*/ 28 h 28"/>
                <a:gd name="T2" fmla="*/ 2 w 8"/>
                <a:gd name="T3" fmla="*/ 26 h 28"/>
                <a:gd name="T4" fmla="*/ 2 w 8"/>
                <a:gd name="T5" fmla="*/ 23 h 28"/>
                <a:gd name="T6" fmla="*/ 3 w 8"/>
                <a:gd name="T7" fmla="*/ 20 h 28"/>
                <a:gd name="T8" fmla="*/ 3 w 8"/>
                <a:gd name="T9" fmla="*/ 17 h 28"/>
                <a:gd name="T10" fmla="*/ 4 w 8"/>
                <a:gd name="T11" fmla="*/ 14 h 28"/>
                <a:gd name="T12" fmla="*/ 5 w 8"/>
                <a:gd name="T13" fmla="*/ 10 h 28"/>
                <a:gd name="T14" fmla="*/ 6 w 8"/>
                <a:gd name="T15" fmla="*/ 8 h 28"/>
                <a:gd name="T16" fmla="*/ 7 w 8"/>
                <a:gd name="T17" fmla="*/ 5 h 28"/>
                <a:gd name="T18" fmla="*/ 8 w 8"/>
                <a:gd name="T19" fmla="*/ 2 h 28"/>
                <a:gd name="T20" fmla="*/ 6 w 8"/>
                <a:gd name="T21" fmla="*/ 0 h 28"/>
                <a:gd name="T22" fmla="*/ 4 w 8"/>
                <a:gd name="T23" fmla="*/ 3 h 28"/>
                <a:gd name="T24" fmla="*/ 3 w 8"/>
                <a:gd name="T25" fmla="*/ 6 h 28"/>
                <a:gd name="T26" fmla="*/ 2 w 8"/>
                <a:gd name="T27" fmla="*/ 10 h 28"/>
                <a:gd name="T28" fmla="*/ 2 w 8"/>
                <a:gd name="T29" fmla="*/ 13 h 28"/>
                <a:gd name="T30" fmla="*/ 1 w 8"/>
                <a:gd name="T31" fmla="*/ 16 h 28"/>
                <a:gd name="T32" fmla="*/ 0 w 8"/>
                <a:gd name="T33" fmla="*/ 20 h 28"/>
                <a:gd name="T34" fmla="*/ 0 w 8"/>
                <a:gd name="T35" fmla="*/ 23 h 28"/>
                <a:gd name="T36" fmla="*/ 0 w 8"/>
                <a:gd name="T37" fmla="*/ 26 h 28"/>
                <a:gd name="T38" fmla="*/ 1 w 8"/>
                <a:gd name="T39" fmla="*/ 25 h 28"/>
                <a:gd name="T40" fmla="*/ 1 w 8"/>
                <a:gd name="T41" fmla="*/ 28 h 28"/>
                <a:gd name="T42" fmla="*/ 2 w 8"/>
                <a:gd name="T43" fmla="*/ 28 h 28"/>
                <a:gd name="T44" fmla="*/ 2 w 8"/>
                <a:gd name="T45" fmla="*/ 26 h 28"/>
                <a:gd name="T46" fmla="*/ 1 w 8"/>
                <a:gd name="T47" fmla="*/ 28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
                <a:gd name="T73" fmla="*/ 0 h 28"/>
                <a:gd name="T74" fmla="*/ 8 w 8"/>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 h="28">
                  <a:moveTo>
                    <a:pt x="1" y="28"/>
                  </a:moveTo>
                  <a:lnTo>
                    <a:pt x="2" y="26"/>
                  </a:lnTo>
                  <a:lnTo>
                    <a:pt x="2" y="23"/>
                  </a:lnTo>
                  <a:lnTo>
                    <a:pt x="3" y="20"/>
                  </a:lnTo>
                  <a:lnTo>
                    <a:pt x="3" y="17"/>
                  </a:lnTo>
                  <a:lnTo>
                    <a:pt x="4" y="14"/>
                  </a:lnTo>
                  <a:lnTo>
                    <a:pt x="5" y="10"/>
                  </a:lnTo>
                  <a:lnTo>
                    <a:pt x="6" y="8"/>
                  </a:lnTo>
                  <a:lnTo>
                    <a:pt x="7" y="5"/>
                  </a:lnTo>
                  <a:lnTo>
                    <a:pt x="8" y="2"/>
                  </a:lnTo>
                  <a:lnTo>
                    <a:pt x="6" y="0"/>
                  </a:lnTo>
                  <a:lnTo>
                    <a:pt x="4" y="3"/>
                  </a:lnTo>
                  <a:lnTo>
                    <a:pt x="3" y="6"/>
                  </a:lnTo>
                  <a:lnTo>
                    <a:pt x="2" y="10"/>
                  </a:lnTo>
                  <a:lnTo>
                    <a:pt x="2" y="13"/>
                  </a:lnTo>
                  <a:lnTo>
                    <a:pt x="1" y="16"/>
                  </a:lnTo>
                  <a:lnTo>
                    <a:pt x="0" y="20"/>
                  </a:lnTo>
                  <a:lnTo>
                    <a:pt x="0" y="23"/>
                  </a:lnTo>
                  <a:lnTo>
                    <a:pt x="0" y="26"/>
                  </a:lnTo>
                  <a:lnTo>
                    <a:pt x="1" y="25"/>
                  </a:lnTo>
                  <a:lnTo>
                    <a:pt x="1" y="28"/>
                  </a:lnTo>
                  <a:lnTo>
                    <a:pt x="2" y="28"/>
                  </a:lnTo>
                  <a:lnTo>
                    <a:pt x="2" y="26"/>
                  </a:lnTo>
                  <a:lnTo>
                    <a:pt x="1" y="28"/>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49" name="Freeform 523"/>
            <p:cNvSpPr>
              <a:spLocks noChangeArrowheads="1"/>
            </p:cNvSpPr>
            <p:nvPr/>
          </p:nvSpPr>
          <p:spPr bwMode="auto">
            <a:xfrm>
              <a:off x="125" y="26"/>
              <a:ext cx="12" cy="4"/>
            </a:xfrm>
            <a:custGeom>
              <a:avLst/>
              <a:gdLst>
                <a:gd name="T0" fmla="*/ 0 w 12"/>
                <a:gd name="T1" fmla="*/ 3 h 4"/>
                <a:gd name="T2" fmla="*/ 1 w 12"/>
                <a:gd name="T3" fmla="*/ 4 h 4"/>
                <a:gd name="T4" fmla="*/ 3 w 12"/>
                <a:gd name="T5" fmla="*/ 4 h 4"/>
                <a:gd name="T6" fmla="*/ 4 w 12"/>
                <a:gd name="T7" fmla="*/ 4 h 4"/>
                <a:gd name="T8" fmla="*/ 6 w 12"/>
                <a:gd name="T9" fmla="*/ 3 h 4"/>
                <a:gd name="T10" fmla="*/ 7 w 12"/>
                <a:gd name="T11" fmla="*/ 3 h 4"/>
                <a:gd name="T12" fmla="*/ 8 w 12"/>
                <a:gd name="T13" fmla="*/ 3 h 4"/>
                <a:gd name="T14" fmla="*/ 9 w 12"/>
                <a:gd name="T15" fmla="*/ 3 h 4"/>
                <a:gd name="T16" fmla="*/ 11 w 12"/>
                <a:gd name="T17" fmla="*/ 3 h 4"/>
                <a:gd name="T18" fmla="*/ 12 w 12"/>
                <a:gd name="T19" fmla="*/ 3 h 4"/>
                <a:gd name="T20" fmla="*/ 12 w 12"/>
                <a:gd name="T21" fmla="*/ 0 h 4"/>
                <a:gd name="T22" fmla="*/ 11 w 12"/>
                <a:gd name="T23" fmla="*/ 0 h 4"/>
                <a:gd name="T24" fmla="*/ 9 w 12"/>
                <a:gd name="T25" fmla="*/ 0 h 4"/>
                <a:gd name="T26" fmla="*/ 8 w 12"/>
                <a:gd name="T27" fmla="*/ 0 h 4"/>
                <a:gd name="T28" fmla="*/ 6 w 12"/>
                <a:gd name="T29" fmla="*/ 1 h 4"/>
                <a:gd name="T30" fmla="*/ 5 w 12"/>
                <a:gd name="T31" fmla="*/ 1 h 4"/>
                <a:gd name="T32" fmla="*/ 4 w 12"/>
                <a:gd name="T33" fmla="*/ 1 h 4"/>
                <a:gd name="T34" fmla="*/ 3 w 12"/>
                <a:gd name="T35" fmla="*/ 1 h 4"/>
                <a:gd name="T36" fmla="*/ 1 w 12"/>
                <a:gd name="T37" fmla="*/ 2 h 4"/>
                <a:gd name="T38" fmla="*/ 2 w 12"/>
                <a:gd name="T39" fmla="*/ 3 h 4"/>
                <a:gd name="T40" fmla="*/ 0 w 12"/>
                <a:gd name="T41" fmla="*/ 3 h 4"/>
                <a:gd name="T42" fmla="*/ 0 w 12"/>
                <a:gd name="T43" fmla="*/ 4 h 4"/>
                <a:gd name="T44" fmla="*/ 1 w 12"/>
                <a:gd name="T45" fmla="*/ 4 h 4"/>
                <a:gd name="T46" fmla="*/ 0 w 12"/>
                <a:gd name="T47" fmla="*/ 3 h 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4"/>
                <a:gd name="T74" fmla="*/ 12 w 12"/>
                <a:gd name="T75" fmla="*/ 4 h 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4">
                  <a:moveTo>
                    <a:pt x="0" y="3"/>
                  </a:moveTo>
                  <a:lnTo>
                    <a:pt x="1" y="4"/>
                  </a:lnTo>
                  <a:lnTo>
                    <a:pt x="3" y="4"/>
                  </a:lnTo>
                  <a:lnTo>
                    <a:pt x="4" y="4"/>
                  </a:lnTo>
                  <a:lnTo>
                    <a:pt x="6" y="3"/>
                  </a:lnTo>
                  <a:lnTo>
                    <a:pt x="7" y="3"/>
                  </a:lnTo>
                  <a:lnTo>
                    <a:pt x="8" y="3"/>
                  </a:lnTo>
                  <a:lnTo>
                    <a:pt x="9" y="3"/>
                  </a:lnTo>
                  <a:lnTo>
                    <a:pt x="11" y="3"/>
                  </a:lnTo>
                  <a:lnTo>
                    <a:pt x="12" y="3"/>
                  </a:lnTo>
                  <a:lnTo>
                    <a:pt x="12" y="0"/>
                  </a:lnTo>
                  <a:lnTo>
                    <a:pt x="11" y="0"/>
                  </a:lnTo>
                  <a:lnTo>
                    <a:pt x="9" y="0"/>
                  </a:lnTo>
                  <a:lnTo>
                    <a:pt x="8" y="0"/>
                  </a:lnTo>
                  <a:lnTo>
                    <a:pt x="6" y="1"/>
                  </a:lnTo>
                  <a:lnTo>
                    <a:pt x="5" y="1"/>
                  </a:lnTo>
                  <a:lnTo>
                    <a:pt x="4" y="1"/>
                  </a:lnTo>
                  <a:lnTo>
                    <a:pt x="3" y="1"/>
                  </a:lnTo>
                  <a:lnTo>
                    <a:pt x="1" y="2"/>
                  </a:lnTo>
                  <a:lnTo>
                    <a:pt x="2" y="3"/>
                  </a:lnTo>
                  <a:lnTo>
                    <a:pt x="0" y="3"/>
                  </a:lnTo>
                  <a:lnTo>
                    <a:pt x="0" y="4"/>
                  </a:lnTo>
                  <a:lnTo>
                    <a:pt x="1" y="4"/>
                  </a:lnTo>
                  <a:lnTo>
                    <a:pt x="0"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50" name="Freeform 524"/>
            <p:cNvSpPr>
              <a:spLocks noChangeArrowheads="1"/>
            </p:cNvSpPr>
            <p:nvPr/>
          </p:nvSpPr>
          <p:spPr bwMode="auto">
            <a:xfrm>
              <a:off x="114" y="4"/>
              <a:ext cx="13" cy="25"/>
            </a:xfrm>
            <a:custGeom>
              <a:avLst/>
              <a:gdLst>
                <a:gd name="T0" fmla="*/ 0 w 13"/>
                <a:gd name="T1" fmla="*/ 3 h 25"/>
                <a:gd name="T2" fmla="*/ 0 w 13"/>
                <a:gd name="T3" fmla="*/ 3 h 25"/>
                <a:gd name="T4" fmla="*/ 2 w 13"/>
                <a:gd name="T5" fmla="*/ 5 h 25"/>
                <a:gd name="T6" fmla="*/ 3 w 13"/>
                <a:gd name="T7" fmla="*/ 8 h 25"/>
                <a:gd name="T8" fmla="*/ 5 w 13"/>
                <a:gd name="T9" fmla="*/ 11 h 25"/>
                <a:gd name="T10" fmla="*/ 7 w 13"/>
                <a:gd name="T11" fmla="*/ 13 h 25"/>
                <a:gd name="T12" fmla="*/ 8 w 13"/>
                <a:gd name="T13" fmla="*/ 16 h 25"/>
                <a:gd name="T14" fmla="*/ 9 w 13"/>
                <a:gd name="T15" fmla="*/ 20 h 25"/>
                <a:gd name="T16" fmla="*/ 10 w 13"/>
                <a:gd name="T17" fmla="*/ 23 h 25"/>
                <a:gd name="T18" fmla="*/ 11 w 13"/>
                <a:gd name="T19" fmla="*/ 25 h 25"/>
                <a:gd name="T20" fmla="*/ 13 w 13"/>
                <a:gd name="T21" fmla="*/ 25 h 25"/>
                <a:gd name="T22" fmla="*/ 12 w 13"/>
                <a:gd name="T23" fmla="*/ 21 h 25"/>
                <a:gd name="T24" fmla="*/ 11 w 13"/>
                <a:gd name="T25" fmla="*/ 18 h 25"/>
                <a:gd name="T26" fmla="*/ 10 w 13"/>
                <a:gd name="T27" fmla="*/ 15 h 25"/>
                <a:gd name="T28" fmla="*/ 9 w 13"/>
                <a:gd name="T29" fmla="*/ 12 h 25"/>
                <a:gd name="T30" fmla="*/ 7 w 13"/>
                <a:gd name="T31" fmla="*/ 9 h 25"/>
                <a:gd name="T32" fmla="*/ 5 w 13"/>
                <a:gd name="T33" fmla="*/ 6 h 25"/>
                <a:gd name="T34" fmla="*/ 3 w 13"/>
                <a:gd name="T35" fmla="*/ 3 h 25"/>
                <a:gd name="T36" fmla="*/ 1 w 13"/>
                <a:gd name="T37" fmla="*/ 1 h 25"/>
                <a:gd name="T38" fmla="*/ 0 w 13"/>
                <a:gd name="T39" fmla="*/ 1 h 25"/>
                <a:gd name="T40" fmla="*/ 1 w 13"/>
                <a:gd name="T41" fmla="*/ 1 h 25"/>
                <a:gd name="T42" fmla="*/ 1 w 13"/>
                <a:gd name="T43" fmla="*/ 0 h 25"/>
                <a:gd name="T44" fmla="*/ 0 w 13"/>
                <a:gd name="T45" fmla="*/ 1 h 25"/>
                <a:gd name="T46" fmla="*/ 0 w 13"/>
                <a:gd name="T47" fmla="*/ 3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
                <a:gd name="T73" fmla="*/ 0 h 25"/>
                <a:gd name="T74" fmla="*/ 13 w 13"/>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 h="25">
                  <a:moveTo>
                    <a:pt x="0" y="3"/>
                  </a:moveTo>
                  <a:lnTo>
                    <a:pt x="0" y="3"/>
                  </a:lnTo>
                  <a:lnTo>
                    <a:pt x="2" y="5"/>
                  </a:lnTo>
                  <a:lnTo>
                    <a:pt x="3" y="8"/>
                  </a:lnTo>
                  <a:lnTo>
                    <a:pt x="5" y="11"/>
                  </a:lnTo>
                  <a:lnTo>
                    <a:pt x="7" y="13"/>
                  </a:lnTo>
                  <a:lnTo>
                    <a:pt x="8" y="16"/>
                  </a:lnTo>
                  <a:lnTo>
                    <a:pt x="9" y="20"/>
                  </a:lnTo>
                  <a:lnTo>
                    <a:pt x="10" y="23"/>
                  </a:lnTo>
                  <a:lnTo>
                    <a:pt x="11" y="25"/>
                  </a:lnTo>
                  <a:lnTo>
                    <a:pt x="13" y="25"/>
                  </a:lnTo>
                  <a:lnTo>
                    <a:pt x="12" y="21"/>
                  </a:lnTo>
                  <a:lnTo>
                    <a:pt x="11" y="18"/>
                  </a:lnTo>
                  <a:lnTo>
                    <a:pt x="10" y="15"/>
                  </a:lnTo>
                  <a:lnTo>
                    <a:pt x="9" y="12"/>
                  </a:lnTo>
                  <a:lnTo>
                    <a:pt x="7" y="9"/>
                  </a:lnTo>
                  <a:lnTo>
                    <a:pt x="5" y="6"/>
                  </a:lnTo>
                  <a:lnTo>
                    <a:pt x="3" y="3"/>
                  </a:lnTo>
                  <a:lnTo>
                    <a:pt x="1" y="1"/>
                  </a:lnTo>
                  <a:lnTo>
                    <a:pt x="0" y="1"/>
                  </a:lnTo>
                  <a:lnTo>
                    <a:pt x="1" y="1"/>
                  </a:lnTo>
                  <a:lnTo>
                    <a:pt x="1" y="0"/>
                  </a:lnTo>
                  <a:lnTo>
                    <a:pt x="0" y="1"/>
                  </a:lnTo>
                  <a:lnTo>
                    <a:pt x="0"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51" name="Freeform 525"/>
            <p:cNvSpPr>
              <a:spLocks noChangeArrowheads="1"/>
            </p:cNvSpPr>
            <p:nvPr/>
          </p:nvSpPr>
          <p:spPr bwMode="auto">
            <a:xfrm>
              <a:off x="104" y="5"/>
              <a:ext cx="10" cy="5"/>
            </a:xfrm>
            <a:custGeom>
              <a:avLst/>
              <a:gdLst>
                <a:gd name="T0" fmla="*/ 3 w 10"/>
                <a:gd name="T1" fmla="*/ 4 h 5"/>
                <a:gd name="T2" fmla="*/ 2 w 10"/>
                <a:gd name="T3" fmla="*/ 5 h 5"/>
                <a:gd name="T4" fmla="*/ 3 w 10"/>
                <a:gd name="T5" fmla="*/ 5 h 5"/>
                <a:gd name="T6" fmla="*/ 4 w 10"/>
                <a:gd name="T7" fmla="*/ 4 h 5"/>
                <a:gd name="T8" fmla="*/ 5 w 10"/>
                <a:gd name="T9" fmla="*/ 4 h 5"/>
                <a:gd name="T10" fmla="*/ 6 w 10"/>
                <a:gd name="T11" fmla="*/ 3 h 5"/>
                <a:gd name="T12" fmla="*/ 7 w 10"/>
                <a:gd name="T13" fmla="*/ 3 h 5"/>
                <a:gd name="T14" fmla="*/ 8 w 10"/>
                <a:gd name="T15" fmla="*/ 3 h 5"/>
                <a:gd name="T16" fmla="*/ 10 w 10"/>
                <a:gd name="T17" fmla="*/ 3 h 5"/>
                <a:gd name="T18" fmla="*/ 10 w 10"/>
                <a:gd name="T19" fmla="*/ 2 h 5"/>
                <a:gd name="T20" fmla="*/ 10 w 10"/>
                <a:gd name="T21" fmla="*/ 0 h 5"/>
                <a:gd name="T22" fmla="*/ 9 w 10"/>
                <a:gd name="T23" fmla="*/ 0 h 5"/>
                <a:gd name="T24" fmla="*/ 8 w 10"/>
                <a:gd name="T25" fmla="*/ 0 h 5"/>
                <a:gd name="T26" fmla="*/ 7 w 10"/>
                <a:gd name="T27" fmla="*/ 0 h 5"/>
                <a:gd name="T28" fmla="*/ 6 w 10"/>
                <a:gd name="T29" fmla="*/ 1 h 5"/>
                <a:gd name="T30" fmla="*/ 4 w 10"/>
                <a:gd name="T31" fmla="*/ 1 h 5"/>
                <a:gd name="T32" fmla="*/ 3 w 10"/>
                <a:gd name="T33" fmla="*/ 2 h 5"/>
                <a:gd name="T34" fmla="*/ 2 w 10"/>
                <a:gd name="T35" fmla="*/ 2 h 5"/>
                <a:gd name="T36" fmla="*/ 1 w 10"/>
                <a:gd name="T37" fmla="*/ 2 h 5"/>
                <a:gd name="T38" fmla="*/ 0 w 10"/>
                <a:gd name="T39" fmla="*/ 3 h 5"/>
                <a:gd name="T40" fmla="*/ 1 w 10"/>
                <a:gd name="T41" fmla="*/ 2 h 5"/>
                <a:gd name="T42" fmla="*/ 0 w 10"/>
                <a:gd name="T43" fmla="*/ 3 h 5"/>
                <a:gd name="T44" fmla="*/ 0 w 10"/>
                <a:gd name="T45" fmla="*/ 3 h 5"/>
                <a:gd name="T46" fmla="*/ 3 w 10"/>
                <a:gd name="T47" fmla="*/ 4 h 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5"/>
                <a:gd name="T74" fmla="*/ 10 w 10"/>
                <a:gd name="T75" fmla="*/ 5 h 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5">
                  <a:moveTo>
                    <a:pt x="3" y="4"/>
                  </a:moveTo>
                  <a:lnTo>
                    <a:pt x="2" y="5"/>
                  </a:lnTo>
                  <a:lnTo>
                    <a:pt x="3" y="5"/>
                  </a:lnTo>
                  <a:lnTo>
                    <a:pt x="4" y="4"/>
                  </a:lnTo>
                  <a:lnTo>
                    <a:pt x="5" y="4"/>
                  </a:lnTo>
                  <a:lnTo>
                    <a:pt x="6" y="3"/>
                  </a:lnTo>
                  <a:lnTo>
                    <a:pt x="7" y="3"/>
                  </a:lnTo>
                  <a:lnTo>
                    <a:pt x="8" y="3"/>
                  </a:lnTo>
                  <a:lnTo>
                    <a:pt x="10" y="3"/>
                  </a:lnTo>
                  <a:lnTo>
                    <a:pt x="10" y="2"/>
                  </a:lnTo>
                  <a:lnTo>
                    <a:pt x="10" y="0"/>
                  </a:lnTo>
                  <a:lnTo>
                    <a:pt x="9" y="0"/>
                  </a:lnTo>
                  <a:lnTo>
                    <a:pt x="8" y="0"/>
                  </a:lnTo>
                  <a:lnTo>
                    <a:pt x="7" y="0"/>
                  </a:lnTo>
                  <a:lnTo>
                    <a:pt x="6" y="1"/>
                  </a:lnTo>
                  <a:lnTo>
                    <a:pt x="4" y="1"/>
                  </a:lnTo>
                  <a:lnTo>
                    <a:pt x="3" y="2"/>
                  </a:lnTo>
                  <a:lnTo>
                    <a:pt x="2" y="2"/>
                  </a:lnTo>
                  <a:lnTo>
                    <a:pt x="1" y="2"/>
                  </a:lnTo>
                  <a:lnTo>
                    <a:pt x="0" y="3"/>
                  </a:lnTo>
                  <a:lnTo>
                    <a:pt x="1" y="2"/>
                  </a:lnTo>
                  <a:lnTo>
                    <a:pt x="0" y="3"/>
                  </a:lnTo>
                  <a:lnTo>
                    <a:pt x="3" y="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52" name="Freeform 526"/>
            <p:cNvSpPr>
              <a:spLocks noChangeArrowheads="1"/>
            </p:cNvSpPr>
            <p:nvPr/>
          </p:nvSpPr>
          <p:spPr bwMode="auto">
            <a:xfrm>
              <a:off x="103" y="8"/>
              <a:ext cx="4" cy="28"/>
            </a:xfrm>
            <a:custGeom>
              <a:avLst/>
              <a:gdLst>
                <a:gd name="T0" fmla="*/ 3 w 4"/>
                <a:gd name="T1" fmla="*/ 28 h 28"/>
                <a:gd name="T2" fmla="*/ 4 w 4"/>
                <a:gd name="T3" fmla="*/ 27 h 28"/>
                <a:gd name="T4" fmla="*/ 3 w 4"/>
                <a:gd name="T5" fmla="*/ 23 h 28"/>
                <a:gd name="T6" fmla="*/ 2 w 4"/>
                <a:gd name="T7" fmla="*/ 21 h 28"/>
                <a:gd name="T8" fmla="*/ 2 w 4"/>
                <a:gd name="T9" fmla="*/ 18 h 28"/>
                <a:gd name="T10" fmla="*/ 2 w 4"/>
                <a:gd name="T11" fmla="*/ 14 h 28"/>
                <a:gd name="T12" fmla="*/ 2 w 4"/>
                <a:gd name="T13" fmla="*/ 11 h 28"/>
                <a:gd name="T14" fmla="*/ 2 w 4"/>
                <a:gd name="T15" fmla="*/ 7 h 28"/>
                <a:gd name="T16" fmla="*/ 3 w 4"/>
                <a:gd name="T17" fmla="*/ 4 h 28"/>
                <a:gd name="T18" fmla="*/ 4 w 4"/>
                <a:gd name="T19" fmla="*/ 1 h 28"/>
                <a:gd name="T20" fmla="*/ 1 w 4"/>
                <a:gd name="T21" fmla="*/ 0 h 28"/>
                <a:gd name="T22" fmla="*/ 0 w 4"/>
                <a:gd name="T23" fmla="*/ 3 h 28"/>
                <a:gd name="T24" fmla="*/ 0 w 4"/>
                <a:gd name="T25" fmla="*/ 7 h 28"/>
                <a:gd name="T26" fmla="*/ 0 w 4"/>
                <a:gd name="T27" fmla="*/ 11 h 28"/>
                <a:gd name="T28" fmla="*/ 0 w 4"/>
                <a:gd name="T29" fmla="*/ 14 h 28"/>
                <a:gd name="T30" fmla="*/ 0 w 4"/>
                <a:gd name="T31" fmla="*/ 18 h 28"/>
                <a:gd name="T32" fmla="*/ 0 w 4"/>
                <a:gd name="T33" fmla="*/ 21 h 28"/>
                <a:gd name="T34" fmla="*/ 1 w 4"/>
                <a:gd name="T35" fmla="*/ 24 h 28"/>
                <a:gd name="T36" fmla="*/ 1 w 4"/>
                <a:gd name="T37" fmla="*/ 27 h 28"/>
                <a:gd name="T38" fmla="*/ 2 w 4"/>
                <a:gd name="T39" fmla="*/ 26 h 28"/>
                <a:gd name="T40" fmla="*/ 3 w 4"/>
                <a:gd name="T41" fmla="*/ 28 h 28"/>
                <a:gd name="T42" fmla="*/ 4 w 4"/>
                <a:gd name="T43" fmla="*/ 28 h 28"/>
                <a:gd name="T44" fmla="*/ 4 w 4"/>
                <a:gd name="T45" fmla="*/ 27 h 28"/>
                <a:gd name="T46" fmla="*/ 3 w 4"/>
                <a:gd name="T47" fmla="*/ 28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
                <a:gd name="T73" fmla="*/ 0 h 28"/>
                <a:gd name="T74" fmla="*/ 4 w 4"/>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 h="28">
                  <a:moveTo>
                    <a:pt x="3" y="28"/>
                  </a:moveTo>
                  <a:lnTo>
                    <a:pt x="4" y="27"/>
                  </a:lnTo>
                  <a:lnTo>
                    <a:pt x="3" y="23"/>
                  </a:lnTo>
                  <a:lnTo>
                    <a:pt x="2" y="21"/>
                  </a:lnTo>
                  <a:lnTo>
                    <a:pt x="2" y="18"/>
                  </a:lnTo>
                  <a:lnTo>
                    <a:pt x="2" y="14"/>
                  </a:lnTo>
                  <a:lnTo>
                    <a:pt x="2" y="11"/>
                  </a:lnTo>
                  <a:lnTo>
                    <a:pt x="2" y="7"/>
                  </a:lnTo>
                  <a:lnTo>
                    <a:pt x="3" y="4"/>
                  </a:lnTo>
                  <a:lnTo>
                    <a:pt x="4" y="1"/>
                  </a:lnTo>
                  <a:lnTo>
                    <a:pt x="1" y="0"/>
                  </a:lnTo>
                  <a:lnTo>
                    <a:pt x="0" y="3"/>
                  </a:lnTo>
                  <a:lnTo>
                    <a:pt x="0" y="7"/>
                  </a:lnTo>
                  <a:lnTo>
                    <a:pt x="0" y="11"/>
                  </a:lnTo>
                  <a:lnTo>
                    <a:pt x="0" y="14"/>
                  </a:lnTo>
                  <a:lnTo>
                    <a:pt x="0" y="18"/>
                  </a:lnTo>
                  <a:lnTo>
                    <a:pt x="0" y="21"/>
                  </a:lnTo>
                  <a:lnTo>
                    <a:pt x="1" y="24"/>
                  </a:lnTo>
                  <a:lnTo>
                    <a:pt x="1" y="27"/>
                  </a:lnTo>
                  <a:lnTo>
                    <a:pt x="2" y="26"/>
                  </a:lnTo>
                  <a:lnTo>
                    <a:pt x="3" y="28"/>
                  </a:lnTo>
                  <a:lnTo>
                    <a:pt x="4" y="28"/>
                  </a:lnTo>
                  <a:lnTo>
                    <a:pt x="4" y="27"/>
                  </a:lnTo>
                  <a:lnTo>
                    <a:pt x="3" y="28"/>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53" name="Freeform 527"/>
            <p:cNvSpPr>
              <a:spLocks noChangeArrowheads="1"/>
            </p:cNvSpPr>
            <p:nvPr/>
          </p:nvSpPr>
          <p:spPr bwMode="auto">
            <a:xfrm>
              <a:off x="94" y="34"/>
              <a:ext cx="12" cy="8"/>
            </a:xfrm>
            <a:custGeom>
              <a:avLst/>
              <a:gdLst>
                <a:gd name="T0" fmla="*/ 0 w 12"/>
                <a:gd name="T1" fmla="*/ 7 h 8"/>
                <a:gd name="T2" fmla="*/ 2 w 12"/>
                <a:gd name="T3" fmla="*/ 7 h 8"/>
                <a:gd name="T4" fmla="*/ 3 w 12"/>
                <a:gd name="T5" fmla="*/ 7 h 8"/>
                <a:gd name="T6" fmla="*/ 4 w 12"/>
                <a:gd name="T7" fmla="*/ 6 h 8"/>
                <a:gd name="T8" fmla="*/ 6 w 12"/>
                <a:gd name="T9" fmla="*/ 5 h 8"/>
                <a:gd name="T10" fmla="*/ 7 w 12"/>
                <a:gd name="T11" fmla="*/ 5 h 8"/>
                <a:gd name="T12" fmla="*/ 8 w 12"/>
                <a:gd name="T13" fmla="*/ 4 h 8"/>
                <a:gd name="T14" fmla="*/ 9 w 12"/>
                <a:gd name="T15" fmla="*/ 3 h 8"/>
                <a:gd name="T16" fmla="*/ 11 w 12"/>
                <a:gd name="T17" fmla="*/ 3 h 8"/>
                <a:gd name="T18" fmla="*/ 12 w 12"/>
                <a:gd name="T19" fmla="*/ 2 h 8"/>
                <a:gd name="T20" fmla="*/ 11 w 12"/>
                <a:gd name="T21" fmla="*/ 0 h 8"/>
                <a:gd name="T22" fmla="*/ 10 w 12"/>
                <a:gd name="T23" fmla="*/ 0 h 8"/>
                <a:gd name="T24" fmla="*/ 9 w 12"/>
                <a:gd name="T25" fmla="*/ 1 h 8"/>
                <a:gd name="T26" fmla="*/ 7 w 12"/>
                <a:gd name="T27" fmla="*/ 1 h 8"/>
                <a:gd name="T28" fmla="*/ 6 w 12"/>
                <a:gd name="T29" fmla="*/ 2 h 8"/>
                <a:gd name="T30" fmla="*/ 4 w 12"/>
                <a:gd name="T31" fmla="*/ 3 h 8"/>
                <a:gd name="T32" fmla="*/ 3 w 12"/>
                <a:gd name="T33" fmla="*/ 3 h 8"/>
                <a:gd name="T34" fmla="*/ 2 w 12"/>
                <a:gd name="T35" fmla="*/ 4 h 8"/>
                <a:gd name="T36" fmla="*/ 0 w 12"/>
                <a:gd name="T37" fmla="*/ 5 h 8"/>
                <a:gd name="T38" fmla="*/ 2 w 12"/>
                <a:gd name="T39" fmla="*/ 5 h 8"/>
                <a:gd name="T40" fmla="*/ 0 w 12"/>
                <a:gd name="T41" fmla="*/ 7 h 8"/>
                <a:gd name="T42" fmla="*/ 0 w 12"/>
                <a:gd name="T43" fmla="*/ 8 h 8"/>
                <a:gd name="T44" fmla="*/ 2 w 12"/>
                <a:gd name="T45" fmla="*/ 7 h 8"/>
                <a:gd name="T46" fmla="*/ 0 w 12"/>
                <a:gd name="T47" fmla="*/ 7 h 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8"/>
                <a:gd name="T74" fmla="*/ 12 w 12"/>
                <a:gd name="T75" fmla="*/ 8 h 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8">
                  <a:moveTo>
                    <a:pt x="0" y="7"/>
                  </a:moveTo>
                  <a:lnTo>
                    <a:pt x="2" y="7"/>
                  </a:lnTo>
                  <a:lnTo>
                    <a:pt x="3" y="7"/>
                  </a:lnTo>
                  <a:lnTo>
                    <a:pt x="4" y="6"/>
                  </a:lnTo>
                  <a:lnTo>
                    <a:pt x="6" y="5"/>
                  </a:lnTo>
                  <a:lnTo>
                    <a:pt x="7" y="5"/>
                  </a:lnTo>
                  <a:lnTo>
                    <a:pt x="8" y="4"/>
                  </a:lnTo>
                  <a:lnTo>
                    <a:pt x="9" y="3"/>
                  </a:lnTo>
                  <a:lnTo>
                    <a:pt x="11" y="3"/>
                  </a:lnTo>
                  <a:lnTo>
                    <a:pt x="12" y="2"/>
                  </a:lnTo>
                  <a:lnTo>
                    <a:pt x="11" y="0"/>
                  </a:lnTo>
                  <a:lnTo>
                    <a:pt x="10" y="0"/>
                  </a:lnTo>
                  <a:lnTo>
                    <a:pt x="9" y="1"/>
                  </a:lnTo>
                  <a:lnTo>
                    <a:pt x="7" y="1"/>
                  </a:lnTo>
                  <a:lnTo>
                    <a:pt x="6" y="2"/>
                  </a:lnTo>
                  <a:lnTo>
                    <a:pt x="4" y="3"/>
                  </a:lnTo>
                  <a:lnTo>
                    <a:pt x="3" y="3"/>
                  </a:lnTo>
                  <a:lnTo>
                    <a:pt x="2" y="4"/>
                  </a:lnTo>
                  <a:lnTo>
                    <a:pt x="0" y="5"/>
                  </a:lnTo>
                  <a:lnTo>
                    <a:pt x="2" y="5"/>
                  </a:lnTo>
                  <a:lnTo>
                    <a:pt x="0" y="7"/>
                  </a:lnTo>
                  <a:lnTo>
                    <a:pt x="0" y="8"/>
                  </a:lnTo>
                  <a:lnTo>
                    <a:pt x="2" y="7"/>
                  </a:lnTo>
                  <a:lnTo>
                    <a:pt x="0" y="7"/>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54" name="Freeform 528"/>
            <p:cNvSpPr>
              <a:spLocks noChangeArrowheads="1"/>
            </p:cNvSpPr>
            <p:nvPr/>
          </p:nvSpPr>
          <p:spPr bwMode="auto">
            <a:xfrm>
              <a:off x="78" y="20"/>
              <a:ext cx="18" cy="21"/>
            </a:xfrm>
            <a:custGeom>
              <a:avLst/>
              <a:gdLst>
                <a:gd name="T0" fmla="*/ 1 w 18"/>
                <a:gd name="T1" fmla="*/ 3 h 21"/>
                <a:gd name="T2" fmla="*/ 0 w 18"/>
                <a:gd name="T3" fmla="*/ 3 h 21"/>
                <a:gd name="T4" fmla="*/ 3 w 18"/>
                <a:gd name="T5" fmla="*/ 4 h 21"/>
                <a:gd name="T6" fmla="*/ 5 w 18"/>
                <a:gd name="T7" fmla="*/ 6 h 21"/>
                <a:gd name="T8" fmla="*/ 7 w 18"/>
                <a:gd name="T9" fmla="*/ 8 h 21"/>
                <a:gd name="T10" fmla="*/ 9 w 18"/>
                <a:gd name="T11" fmla="*/ 10 h 21"/>
                <a:gd name="T12" fmla="*/ 11 w 18"/>
                <a:gd name="T13" fmla="*/ 13 h 21"/>
                <a:gd name="T14" fmla="*/ 13 w 18"/>
                <a:gd name="T15" fmla="*/ 16 h 21"/>
                <a:gd name="T16" fmla="*/ 14 w 18"/>
                <a:gd name="T17" fmla="*/ 18 h 21"/>
                <a:gd name="T18" fmla="*/ 16 w 18"/>
                <a:gd name="T19" fmla="*/ 21 h 21"/>
                <a:gd name="T20" fmla="*/ 18 w 18"/>
                <a:gd name="T21" fmla="*/ 19 h 21"/>
                <a:gd name="T22" fmla="*/ 17 w 18"/>
                <a:gd name="T23" fmla="*/ 16 h 21"/>
                <a:gd name="T24" fmla="*/ 15 w 18"/>
                <a:gd name="T25" fmla="*/ 14 h 21"/>
                <a:gd name="T26" fmla="*/ 13 w 18"/>
                <a:gd name="T27" fmla="*/ 11 h 21"/>
                <a:gd name="T28" fmla="*/ 11 w 18"/>
                <a:gd name="T29" fmla="*/ 9 h 21"/>
                <a:gd name="T30" fmla="*/ 9 w 18"/>
                <a:gd name="T31" fmla="*/ 6 h 21"/>
                <a:gd name="T32" fmla="*/ 6 w 18"/>
                <a:gd name="T33" fmla="*/ 4 h 21"/>
                <a:gd name="T34" fmla="*/ 4 w 18"/>
                <a:gd name="T35" fmla="*/ 2 h 21"/>
                <a:gd name="T36" fmla="*/ 1 w 18"/>
                <a:gd name="T37" fmla="*/ 0 h 21"/>
                <a:gd name="T38" fmla="*/ 0 w 18"/>
                <a:gd name="T39" fmla="*/ 0 h 21"/>
                <a:gd name="T40" fmla="*/ 1 w 18"/>
                <a:gd name="T41" fmla="*/ 0 h 21"/>
                <a:gd name="T42" fmla="*/ 1 w 18"/>
                <a:gd name="T43" fmla="*/ 0 h 21"/>
                <a:gd name="T44" fmla="*/ 0 w 18"/>
                <a:gd name="T45" fmla="*/ 0 h 21"/>
                <a:gd name="T46" fmla="*/ 1 w 18"/>
                <a:gd name="T47" fmla="*/ 3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21"/>
                <a:gd name="T74" fmla="*/ 18 w 18"/>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21">
                  <a:moveTo>
                    <a:pt x="1" y="3"/>
                  </a:moveTo>
                  <a:lnTo>
                    <a:pt x="0" y="3"/>
                  </a:lnTo>
                  <a:lnTo>
                    <a:pt x="3" y="4"/>
                  </a:lnTo>
                  <a:lnTo>
                    <a:pt x="5" y="6"/>
                  </a:lnTo>
                  <a:lnTo>
                    <a:pt x="7" y="8"/>
                  </a:lnTo>
                  <a:lnTo>
                    <a:pt x="9" y="10"/>
                  </a:lnTo>
                  <a:lnTo>
                    <a:pt x="11" y="13"/>
                  </a:lnTo>
                  <a:lnTo>
                    <a:pt x="13" y="16"/>
                  </a:lnTo>
                  <a:lnTo>
                    <a:pt x="14" y="18"/>
                  </a:lnTo>
                  <a:lnTo>
                    <a:pt x="16" y="21"/>
                  </a:lnTo>
                  <a:lnTo>
                    <a:pt x="18" y="19"/>
                  </a:lnTo>
                  <a:lnTo>
                    <a:pt x="17" y="16"/>
                  </a:lnTo>
                  <a:lnTo>
                    <a:pt x="15" y="14"/>
                  </a:lnTo>
                  <a:lnTo>
                    <a:pt x="13" y="11"/>
                  </a:lnTo>
                  <a:lnTo>
                    <a:pt x="11" y="9"/>
                  </a:lnTo>
                  <a:lnTo>
                    <a:pt x="9" y="6"/>
                  </a:lnTo>
                  <a:lnTo>
                    <a:pt x="6" y="4"/>
                  </a:lnTo>
                  <a:lnTo>
                    <a:pt x="4" y="2"/>
                  </a:lnTo>
                  <a:lnTo>
                    <a:pt x="1" y="0"/>
                  </a:lnTo>
                  <a:lnTo>
                    <a:pt x="0" y="0"/>
                  </a:lnTo>
                  <a:lnTo>
                    <a:pt x="1" y="0"/>
                  </a:lnTo>
                  <a:lnTo>
                    <a:pt x="0" y="0"/>
                  </a:lnTo>
                  <a:lnTo>
                    <a:pt x="1"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55" name="Freeform 529"/>
            <p:cNvSpPr>
              <a:spLocks noChangeArrowheads="1"/>
            </p:cNvSpPr>
            <p:nvPr/>
          </p:nvSpPr>
          <p:spPr bwMode="auto">
            <a:xfrm>
              <a:off x="69" y="20"/>
              <a:ext cx="10" cy="8"/>
            </a:xfrm>
            <a:custGeom>
              <a:avLst/>
              <a:gdLst>
                <a:gd name="T0" fmla="*/ 3 w 10"/>
                <a:gd name="T1" fmla="*/ 7 h 8"/>
                <a:gd name="T2" fmla="*/ 2 w 10"/>
                <a:gd name="T3" fmla="*/ 8 h 8"/>
                <a:gd name="T4" fmla="*/ 4 w 10"/>
                <a:gd name="T5" fmla="*/ 7 h 8"/>
                <a:gd name="T6" fmla="*/ 6 w 10"/>
                <a:gd name="T7" fmla="*/ 5 h 8"/>
                <a:gd name="T8" fmla="*/ 8 w 10"/>
                <a:gd name="T9" fmla="*/ 4 h 8"/>
                <a:gd name="T10" fmla="*/ 10 w 10"/>
                <a:gd name="T11" fmla="*/ 3 h 8"/>
                <a:gd name="T12" fmla="*/ 9 w 10"/>
                <a:gd name="T13" fmla="*/ 0 h 8"/>
                <a:gd name="T14" fmla="*/ 7 w 10"/>
                <a:gd name="T15" fmla="*/ 1 h 8"/>
                <a:gd name="T16" fmla="*/ 5 w 10"/>
                <a:gd name="T17" fmla="*/ 3 h 8"/>
                <a:gd name="T18" fmla="*/ 3 w 10"/>
                <a:gd name="T19" fmla="*/ 4 h 8"/>
                <a:gd name="T20" fmla="*/ 1 w 10"/>
                <a:gd name="T21" fmla="*/ 5 h 8"/>
                <a:gd name="T22" fmla="*/ 0 w 10"/>
                <a:gd name="T23" fmla="*/ 7 h 8"/>
                <a:gd name="T24" fmla="*/ 1 w 10"/>
                <a:gd name="T25" fmla="*/ 5 h 8"/>
                <a:gd name="T26" fmla="*/ 0 w 10"/>
                <a:gd name="T27" fmla="*/ 6 h 8"/>
                <a:gd name="T28" fmla="*/ 0 w 10"/>
                <a:gd name="T29" fmla="*/ 7 h 8"/>
                <a:gd name="T30" fmla="*/ 3 w 10"/>
                <a:gd name="T31" fmla="*/ 7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8"/>
                <a:gd name="T50" fmla="*/ 10 w 10"/>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8">
                  <a:moveTo>
                    <a:pt x="3" y="7"/>
                  </a:moveTo>
                  <a:lnTo>
                    <a:pt x="2" y="8"/>
                  </a:lnTo>
                  <a:lnTo>
                    <a:pt x="4" y="7"/>
                  </a:lnTo>
                  <a:lnTo>
                    <a:pt x="6" y="5"/>
                  </a:lnTo>
                  <a:lnTo>
                    <a:pt x="8" y="4"/>
                  </a:lnTo>
                  <a:lnTo>
                    <a:pt x="10" y="3"/>
                  </a:lnTo>
                  <a:lnTo>
                    <a:pt x="9" y="0"/>
                  </a:lnTo>
                  <a:lnTo>
                    <a:pt x="7" y="1"/>
                  </a:lnTo>
                  <a:lnTo>
                    <a:pt x="5" y="3"/>
                  </a:lnTo>
                  <a:lnTo>
                    <a:pt x="3" y="4"/>
                  </a:lnTo>
                  <a:lnTo>
                    <a:pt x="1" y="5"/>
                  </a:lnTo>
                  <a:lnTo>
                    <a:pt x="0" y="7"/>
                  </a:lnTo>
                  <a:lnTo>
                    <a:pt x="1" y="5"/>
                  </a:lnTo>
                  <a:lnTo>
                    <a:pt x="0" y="6"/>
                  </a:lnTo>
                  <a:lnTo>
                    <a:pt x="0" y="7"/>
                  </a:lnTo>
                  <a:lnTo>
                    <a:pt x="3" y="7"/>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56" name="Freeform 530"/>
            <p:cNvSpPr>
              <a:spLocks noChangeArrowheads="1"/>
            </p:cNvSpPr>
            <p:nvPr/>
          </p:nvSpPr>
          <p:spPr bwMode="auto">
            <a:xfrm>
              <a:off x="69" y="27"/>
              <a:ext cx="9" cy="26"/>
            </a:xfrm>
            <a:custGeom>
              <a:avLst/>
              <a:gdLst>
                <a:gd name="T0" fmla="*/ 8 w 9"/>
                <a:gd name="T1" fmla="*/ 26 h 26"/>
                <a:gd name="T2" fmla="*/ 9 w 9"/>
                <a:gd name="T3" fmla="*/ 24 h 26"/>
                <a:gd name="T4" fmla="*/ 7 w 9"/>
                <a:gd name="T5" fmla="*/ 21 h 26"/>
                <a:gd name="T6" fmla="*/ 6 w 9"/>
                <a:gd name="T7" fmla="*/ 19 h 26"/>
                <a:gd name="T8" fmla="*/ 5 w 9"/>
                <a:gd name="T9" fmla="*/ 16 h 26"/>
                <a:gd name="T10" fmla="*/ 4 w 9"/>
                <a:gd name="T11" fmla="*/ 13 h 26"/>
                <a:gd name="T12" fmla="*/ 3 w 9"/>
                <a:gd name="T13" fmla="*/ 9 h 26"/>
                <a:gd name="T14" fmla="*/ 3 w 9"/>
                <a:gd name="T15" fmla="*/ 6 h 26"/>
                <a:gd name="T16" fmla="*/ 3 w 9"/>
                <a:gd name="T17" fmla="*/ 3 h 26"/>
                <a:gd name="T18" fmla="*/ 3 w 9"/>
                <a:gd name="T19" fmla="*/ 0 h 26"/>
                <a:gd name="T20" fmla="*/ 0 w 9"/>
                <a:gd name="T21" fmla="*/ 0 h 26"/>
                <a:gd name="T22" fmla="*/ 0 w 9"/>
                <a:gd name="T23" fmla="*/ 3 h 26"/>
                <a:gd name="T24" fmla="*/ 1 w 9"/>
                <a:gd name="T25" fmla="*/ 6 h 26"/>
                <a:gd name="T26" fmla="*/ 1 w 9"/>
                <a:gd name="T27" fmla="*/ 10 h 26"/>
                <a:gd name="T28" fmla="*/ 2 w 9"/>
                <a:gd name="T29" fmla="*/ 13 h 26"/>
                <a:gd name="T30" fmla="*/ 3 w 9"/>
                <a:gd name="T31" fmla="*/ 17 h 26"/>
                <a:gd name="T32" fmla="*/ 4 w 9"/>
                <a:gd name="T33" fmla="*/ 20 h 26"/>
                <a:gd name="T34" fmla="*/ 5 w 9"/>
                <a:gd name="T35" fmla="*/ 23 h 26"/>
                <a:gd name="T36" fmla="*/ 6 w 9"/>
                <a:gd name="T37" fmla="*/ 26 h 26"/>
                <a:gd name="T38" fmla="*/ 7 w 9"/>
                <a:gd name="T39" fmla="*/ 24 h 26"/>
                <a:gd name="T40" fmla="*/ 8 w 9"/>
                <a:gd name="T41" fmla="*/ 26 h 26"/>
                <a:gd name="T42" fmla="*/ 9 w 9"/>
                <a:gd name="T43" fmla="*/ 25 h 26"/>
                <a:gd name="T44" fmla="*/ 9 w 9"/>
                <a:gd name="T45" fmla="*/ 24 h 26"/>
                <a:gd name="T46" fmla="*/ 8 w 9"/>
                <a:gd name="T47" fmla="*/ 26 h 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26"/>
                <a:gd name="T74" fmla="*/ 9 w 9"/>
                <a:gd name="T75" fmla="*/ 26 h 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26">
                  <a:moveTo>
                    <a:pt x="8" y="26"/>
                  </a:moveTo>
                  <a:lnTo>
                    <a:pt x="9" y="24"/>
                  </a:lnTo>
                  <a:lnTo>
                    <a:pt x="7" y="21"/>
                  </a:lnTo>
                  <a:lnTo>
                    <a:pt x="6" y="19"/>
                  </a:lnTo>
                  <a:lnTo>
                    <a:pt x="5" y="16"/>
                  </a:lnTo>
                  <a:lnTo>
                    <a:pt x="4" y="13"/>
                  </a:lnTo>
                  <a:lnTo>
                    <a:pt x="3" y="9"/>
                  </a:lnTo>
                  <a:lnTo>
                    <a:pt x="3" y="6"/>
                  </a:lnTo>
                  <a:lnTo>
                    <a:pt x="3" y="3"/>
                  </a:lnTo>
                  <a:lnTo>
                    <a:pt x="3" y="0"/>
                  </a:lnTo>
                  <a:lnTo>
                    <a:pt x="0" y="0"/>
                  </a:lnTo>
                  <a:lnTo>
                    <a:pt x="0" y="3"/>
                  </a:lnTo>
                  <a:lnTo>
                    <a:pt x="1" y="6"/>
                  </a:lnTo>
                  <a:lnTo>
                    <a:pt x="1" y="10"/>
                  </a:lnTo>
                  <a:lnTo>
                    <a:pt x="2" y="13"/>
                  </a:lnTo>
                  <a:lnTo>
                    <a:pt x="3" y="17"/>
                  </a:lnTo>
                  <a:lnTo>
                    <a:pt x="4" y="20"/>
                  </a:lnTo>
                  <a:lnTo>
                    <a:pt x="5" y="23"/>
                  </a:lnTo>
                  <a:lnTo>
                    <a:pt x="6" y="26"/>
                  </a:lnTo>
                  <a:lnTo>
                    <a:pt x="7" y="24"/>
                  </a:lnTo>
                  <a:lnTo>
                    <a:pt x="8" y="26"/>
                  </a:lnTo>
                  <a:lnTo>
                    <a:pt x="9" y="25"/>
                  </a:lnTo>
                  <a:lnTo>
                    <a:pt x="9" y="24"/>
                  </a:lnTo>
                  <a:lnTo>
                    <a:pt x="8" y="26"/>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57" name="Freeform 531"/>
            <p:cNvSpPr>
              <a:spLocks noChangeArrowheads="1"/>
            </p:cNvSpPr>
            <p:nvPr/>
          </p:nvSpPr>
          <p:spPr bwMode="auto">
            <a:xfrm>
              <a:off x="67" y="51"/>
              <a:ext cx="10" cy="10"/>
            </a:xfrm>
            <a:custGeom>
              <a:avLst/>
              <a:gdLst>
                <a:gd name="T0" fmla="*/ 0 w 10"/>
                <a:gd name="T1" fmla="*/ 9 h 10"/>
                <a:gd name="T2" fmla="*/ 2 w 10"/>
                <a:gd name="T3" fmla="*/ 9 h 10"/>
                <a:gd name="T4" fmla="*/ 4 w 10"/>
                <a:gd name="T5" fmla="*/ 8 h 10"/>
                <a:gd name="T6" fmla="*/ 6 w 10"/>
                <a:gd name="T7" fmla="*/ 6 h 10"/>
                <a:gd name="T8" fmla="*/ 8 w 10"/>
                <a:gd name="T9" fmla="*/ 4 h 10"/>
                <a:gd name="T10" fmla="*/ 10 w 10"/>
                <a:gd name="T11" fmla="*/ 2 h 10"/>
                <a:gd name="T12" fmla="*/ 9 w 10"/>
                <a:gd name="T13" fmla="*/ 0 h 10"/>
                <a:gd name="T14" fmla="*/ 7 w 10"/>
                <a:gd name="T15" fmla="*/ 1 h 10"/>
                <a:gd name="T16" fmla="*/ 5 w 10"/>
                <a:gd name="T17" fmla="*/ 3 h 10"/>
                <a:gd name="T18" fmla="*/ 3 w 10"/>
                <a:gd name="T19" fmla="*/ 5 h 10"/>
                <a:gd name="T20" fmla="*/ 0 w 10"/>
                <a:gd name="T21" fmla="*/ 7 h 10"/>
                <a:gd name="T22" fmla="*/ 2 w 10"/>
                <a:gd name="T23" fmla="*/ 7 h 10"/>
                <a:gd name="T24" fmla="*/ 0 w 10"/>
                <a:gd name="T25" fmla="*/ 9 h 10"/>
                <a:gd name="T26" fmla="*/ 1 w 10"/>
                <a:gd name="T27" fmla="*/ 10 h 10"/>
                <a:gd name="T28" fmla="*/ 2 w 10"/>
                <a:gd name="T29" fmla="*/ 9 h 10"/>
                <a:gd name="T30" fmla="*/ 0 w 10"/>
                <a:gd name="T31" fmla="*/ 9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10"/>
                <a:gd name="T50" fmla="*/ 10 w 10"/>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10">
                  <a:moveTo>
                    <a:pt x="0" y="9"/>
                  </a:moveTo>
                  <a:lnTo>
                    <a:pt x="2" y="9"/>
                  </a:lnTo>
                  <a:lnTo>
                    <a:pt x="4" y="8"/>
                  </a:lnTo>
                  <a:lnTo>
                    <a:pt x="6" y="6"/>
                  </a:lnTo>
                  <a:lnTo>
                    <a:pt x="8" y="4"/>
                  </a:lnTo>
                  <a:lnTo>
                    <a:pt x="10" y="2"/>
                  </a:lnTo>
                  <a:lnTo>
                    <a:pt x="9" y="0"/>
                  </a:lnTo>
                  <a:lnTo>
                    <a:pt x="7" y="1"/>
                  </a:lnTo>
                  <a:lnTo>
                    <a:pt x="5" y="3"/>
                  </a:lnTo>
                  <a:lnTo>
                    <a:pt x="3" y="5"/>
                  </a:lnTo>
                  <a:lnTo>
                    <a:pt x="0" y="7"/>
                  </a:lnTo>
                  <a:lnTo>
                    <a:pt x="2" y="7"/>
                  </a:lnTo>
                  <a:lnTo>
                    <a:pt x="0" y="9"/>
                  </a:lnTo>
                  <a:lnTo>
                    <a:pt x="1" y="10"/>
                  </a:lnTo>
                  <a:lnTo>
                    <a:pt x="2" y="9"/>
                  </a:lnTo>
                  <a:lnTo>
                    <a:pt x="0" y="9"/>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58" name="Freeform 532"/>
            <p:cNvSpPr>
              <a:spLocks noChangeArrowheads="1"/>
            </p:cNvSpPr>
            <p:nvPr/>
          </p:nvSpPr>
          <p:spPr bwMode="auto">
            <a:xfrm>
              <a:off x="47" y="44"/>
              <a:ext cx="22" cy="16"/>
            </a:xfrm>
            <a:custGeom>
              <a:avLst/>
              <a:gdLst>
                <a:gd name="T0" fmla="*/ 2 w 22"/>
                <a:gd name="T1" fmla="*/ 3 h 16"/>
                <a:gd name="T2" fmla="*/ 1 w 22"/>
                <a:gd name="T3" fmla="*/ 3 h 16"/>
                <a:gd name="T4" fmla="*/ 4 w 22"/>
                <a:gd name="T5" fmla="*/ 4 h 16"/>
                <a:gd name="T6" fmla="*/ 6 w 22"/>
                <a:gd name="T7" fmla="*/ 5 h 16"/>
                <a:gd name="T8" fmla="*/ 9 w 22"/>
                <a:gd name="T9" fmla="*/ 7 h 16"/>
                <a:gd name="T10" fmla="*/ 12 w 22"/>
                <a:gd name="T11" fmla="*/ 8 h 16"/>
                <a:gd name="T12" fmla="*/ 14 w 22"/>
                <a:gd name="T13" fmla="*/ 10 h 16"/>
                <a:gd name="T14" fmla="*/ 16 w 22"/>
                <a:gd name="T15" fmla="*/ 12 h 16"/>
                <a:gd name="T16" fmla="*/ 18 w 22"/>
                <a:gd name="T17" fmla="*/ 14 h 16"/>
                <a:gd name="T18" fmla="*/ 20 w 22"/>
                <a:gd name="T19" fmla="*/ 16 h 16"/>
                <a:gd name="T20" fmla="*/ 22 w 22"/>
                <a:gd name="T21" fmla="*/ 14 h 16"/>
                <a:gd name="T22" fmla="*/ 20 w 22"/>
                <a:gd name="T23" fmla="*/ 12 h 16"/>
                <a:gd name="T24" fmla="*/ 18 w 22"/>
                <a:gd name="T25" fmla="*/ 10 h 16"/>
                <a:gd name="T26" fmla="*/ 16 w 22"/>
                <a:gd name="T27" fmla="*/ 8 h 16"/>
                <a:gd name="T28" fmla="*/ 13 w 22"/>
                <a:gd name="T29" fmla="*/ 6 h 16"/>
                <a:gd name="T30" fmla="*/ 10 w 22"/>
                <a:gd name="T31" fmla="*/ 4 h 16"/>
                <a:gd name="T32" fmla="*/ 7 w 22"/>
                <a:gd name="T33" fmla="*/ 3 h 16"/>
                <a:gd name="T34" fmla="*/ 5 w 22"/>
                <a:gd name="T35" fmla="*/ 2 h 16"/>
                <a:gd name="T36" fmla="*/ 2 w 22"/>
                <a:gd name="T37" fmla="*/ 1 h 16"/>
                <a:gd name="T38" fmla="*/ 0 w 22"/>
                <a:gd name="T39" fmla="*/ 1 h 16"/>
                <a:gd name="T40" fmla="*/ 2 w 22"/>
                <a:gd name="T41" fmla="*/ 1 h 16"/>
                <a:gd name="T42" fmla="*/ 1 w 22"/>
                <a:gd name="T43" fmla="*/ 0 h 16"/>
                <a:gd name="T44" fmla="*/ 0 w 22"/>
                <a:gd name="T45" fmla="*/ 1 h 16"/>
                <a:gd name="T46" fmla="*/ 2 w 22"/>
                <a:gd name="T47" fmla="*/ 3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16"/>
                <a:gd name="T74" fmla="*/ 22 w 22"/>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16">
                  <a:moveTo>
                    <a:pt x="2" y="3"/>
                  </a:moveTo>
                  <a:lnTo>
                    <a:pt x="1" y="3"/>
                  </a:lnTo>
                  <a:lnTo>
                    <a:pt x="4" y="4"/>
                  </a:lnTo>
                  <a:lnTo>
                    <a:pt x="6" y="5"/>
                  </a:lnTo>
                  <a:lnTo>
                    <a:pt x="9" y="7"/>
                  </a:lnTo>
                  <a:lnTo>
                    <a:pt x="12" y="8"/>
                  </a:lnTo>
                  <a:lnTo>
                    <a:pt x="14" y="10"/>
                  </a:lnTo>
                  <a:lnTo>
                    <a:pt x="16" y="12"/>
                  </a:lnTo>
                  <a:lnTo>
                    <a:pt x="18" y="14"/>
                  </a:lnTo>
                  <a:lnTo>
                    <a:pt x="20" y="16"/>
                  </a:lnTo>
                  <a:lnTo>
                    <a:pt x="22" y="14"/>
                  </a:lnTo>
                  <a:lnTo>
                    <a:pt x="20" y="12"/>
                  </a:lnTo>
                  <a:lnTo>
                    <a:pt x="18" y="10"/>
                  </a:lnTo>
                  <a:lnTo>
                    <a:pt x="16" y="8"/>
                  </a:lnTo>
                  <a:lnTo>
                    <a:pt x="13" y="6"/>
                  </a:lnTo>
                  <a:lnTo>
                    <a:pt x="10" y="4"/>
                  </a:lnTo>
                  <a:lnTo>
                    <a:pt x="7" y="3"/>
                  </a:lnTo>
                  <a:lnTo>
                    <a:pt x="5" y="2"/>
                  </a:lnTo>
                  <a:lnTo>
                    <a:pt x="2" y="1"/>
                  </a:lnTo>
                  <a:lnTo>
                    <a:pt x="0" y="1"/>
                  </a:lnTo>
                  <a:lnTo>
                    <a:pt x="2" y="1"/>
                  </a:lnTo>
                  <a:lnTo>
                    <a:pt x="1" y="0"/>
                  </a:lnTo>
                  <a:lnTo>
                    <a:pt x="0" y="1"/>
                  </a:lnTo>
                  <a:lnTo>
                    <a:pt x="2"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59" name="Freeform 533"/>
            <p:cNvSpPr>
              <a:spLocks noChangeArrowheads="1"/>
            </p:cNvSpPr>
            <p:nvPr/>
          </p:nvSpPr>
          <p:spPr bwMode="auto">
            <a:xfrm>
              <a:off x="40" y="45"/>
              <a:ext cx="9" cy="9"/>
            </a:xfrm>
            <a:custGeom>
              <a:avLst/>
              <a:gdLst>
                <a:gd name="T0" fmla="*/ 3 w 9"/>
                <a:gd name="T1" fmla="*/ 8 h 9"/>
                <a:gd name="T2" fmla="*/ 3 w 9"/>
                <a:gd name="T3" fmla="*/ 9 h 9"/>
                <a:gd name="T4" fmla="*/ 4 w 9"/>
                <a:gd name="T5" fmla="*/ 7 h 9"/>
                <a:gd name="T6" fmla="*/ 5 w 9"/>
                <a:gd name="T7" fmla="*/ 5 h 9"/>
                <a:gd name="T8" fmla="*/ 7 w 9"/>
                <a:gd name="T9" fmla="*/ 3 h 9"/>
                <a:gd name="T10" fmla="*/ 9 w 9"/>
                <a:gd name="T11" fmla="*/ 2 h 9"/>
                <a:gd name="T12" fmla="*/ 7 w 9"/>
                <a:gd name="T13" fmla="*/ 0 h 9"/>
                <a:gd name="T14" fmla="*/ 6 w 9"/>
                <a:gd name="T15" fmla="*/ 2 h 9"/>
                <a:gd name="T16" fmla="*/ 4 w 9"/>
                <a:gd name="T17" fmla="*/ 3 h 9"/>
                <a:gd name="T18" fmla="*/ 2 w 9"/>
                <a:gd name="T19" fmla="*/ 5 h 9"/>
                <a:gd name="T20" fmla="*/ 0 w 9"/>
                <a:gd name="T21" fmla="*/ 7 h 9"/>
                <a:gd name="T22" fmla="*/ 0 w 9"/>
                <a:gd name="T23" fmla="*/ 9 h 9"/>
                <a:gd name="T24" fmla="*/ 0 w 9"/>
                <a:gd name="T25" fmla="*/ 7 h 9"/>
                <a:gd name="T26" fmla="*/ 0 w 9"/>
                <a:gd name="T27" fmla="*/ 8 h 9"/>
                <a:gd name="T28" fmla="*/ 0 w 9"/>
                <a:gd name="T29" fmla="*/ 9 h 9"/>
                <a:gd name="T30" fmla="*/ 3 w 9"/>
                <a:gd name="T31" fmla="*/ 8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9"/>
                <a:gd name="T50" fmla="*/ 9 w 9"/>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9">
                  <a:moveTo>
                    <a:pt x="3" y="8"/>
                  </a:moveTo>
                  <a:lnTo>
                    <a:pt x="3" y="9"/>
                  </a:lnTo>
                  <a:lnTo>
                    <a:pt x="4" y="7"/>
                  </a:lnTo>
                  <a:lnTo>
                    <a:pt x="5" y="5"/>
                  </a:lnTo>
                  <a:lnTo>
                    <a:pt x="7" y="3"/>
                  </a:lnTo>
                  <a:lnTo>
                    <a:pt x="9" y="2"/>
                  </a:lnTo>
                  <a:lnTo>
                    <a:pt x="7" y="0"/>
                  </a:lnTo>
                  <a:lnTo>
                    <a:pt x="6" y="2"/>
                  </a:lnTo>
                  <a:lnTo>
                    <a:pt x="4" y="3"/>
                  </a:lnTo>
                  <a:lnTo>
                    <a:pt x="2" y="5"/>
                  </a:lnTo>
                  <a:lnTo>
                    <a:pt x="0" y="7"/>
                  </a:lnTo>
                  <a:lnTo>
                    <a:pt x="0" y="9"/>
                  </a:lnTo>
                  <a:lnTo>
                    <a:pt x="0" y="7"/>
                  </a:lnTo>
                  <a:lnTo>
                    <a:pt x="0" y="8"/>
                  </a:lnTo>
                  <a:lnTo>
                    <a:pt x="0" y="9"/>
                  </a:lnTo>
                  <a:lnTo>
                    <a:pt x="3" y="8"/>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60" name="Freeform 534"/>
            <p:cNvSpPr>
              <a:spLocks noChangeArrowheads="1"/>
            </p:cNvSpPr>
            <p:nvPr/>
          </p:nvSpPr>
          <p:spPr bwMode="auto">
            <a:xfrm>
              <a:off x="40" y="53"/>
              <a:ext cx="15" cy="24"/>
            </a:xfrm>
            <a:custGeom>
              <a:avLst/>
              <a:gdLst>
                <a:gd name="T0" fmla="*/ 14 w 15"/>
                <a:gd name="T1" fmla="*/ 24 h 24"/>
                <a:gd name="T2" fmla="*/ 14 w 15"/>
                <a:gd name="T3" fmla="*/ 22 h 24"/>
                <a:gd name="T4" fmla="*/ 12 w 15"/>
                <a:gd name="T5" fmla="*/ 20 h 24"/>
                <a:gd name="T6" fmla="*/ 11 w 15"/>
                <a:gd name="T7" fmla="*/ 17 h 24"/>
                <a:gd name="T8" fmla="*/ 9 w 15"/>
                <a:gd name="T9" fmla="*/ 15 h 24"/>
                <a:gd name="T10" fmla="*/ 7 w 15"/>
                <a:gd name="T11" fmla="*/ 12 h 24"/>
                <a:gd name="T12" fmla="*/ 6 w 15"/>
                <a:gd name="T13" fmla="*/ 9 h 24"/>
                <a:gd name="T14" fmla="*/ 4 w 15"/>
                <a:gd name="T15" fmla="*/ 6 h 24"/>
                <a:gd name="T16" fmla="*/ 4 w 15"/>
                <a:gd name="T17" fmla="*/ 3 h 24"/>
                <a:gd name="T18" fmla="*/ 3 w 15"/>
                <a:gd name="T19" fmla="*/ 0 h 24"/>
                <a:gd name="T20" fmla="*/ 0 w 15"/>
                <a:gd name="T21" fmla="*/ 1 h 24"/>
                <a:gd name="T22" fmla="*/ 1 w 15"/>
                <a:gd name="T23" fmla="*/ 4 h 24"/>
                <a:gd name="T24" fmla="*/ 2 w 15"/>
                <a:gd name="T25" fmla="*/ 7 h 24"/>
                <a:gd name="T26" fmla="*/ 4 w 15"/>
                <a:gd name="T27" fmla="*/ 11 h 24"/>
                <a:gd name="T28" fmla="*/ 5 w 15"/>
                <a:gd name="T29" fmla="*/ 13 h 24"/>
                <a:gd name="T30" fmla="*/ 6 w 15"/>
                <a:gd name="T31" fmla="*/ 16 h 24"/>
                <a:gd name="T32" fmla="*/ 8 w 15"/>
                <a:gd name="T33" fmla="*/ 19 h 24"/>
                <a:gd name="T34" fmla="*/ 10 w 15"/>
                <a:gd name="T35" fmla="*/ 22 h 24"/>
                <a:gd name="T36" fmla="*/ 12 w 15"/>
                <a:gd name="T37" fmla="*/ 24 h 24"/>
                <a:gd name="T38" fmla="*/ 12 w 15"/>
                <a:gd name="T39" fmla="*/ 22 h 24"/>
                <a:gd name="T40" fmla="*/ 14 w 15"/>
                <a:gd name="T41" fmla="*/ 24 h 24"/>
                <a:gd name="T42" fmla="*/ 15 w 15"/>
                <a:gd name="T43" fmla="*/ 23 h 24"/>
                <a:gd name="T44" fmla="*/ 14 w 15"/>
                <a:gd name="T45" fmla="*/ 22 h 24"/>
                <a:gd name="T46" fmla="*/ 14 w 15"/>
                <a:gd name="T47" fmla="*/ 24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4" y="24"/>
                  </a:moveTo>
                  <a:lnTo>
                    <a:pt x="14" y="22"/>
                  </a:lnTo>
                  <a:lnTo>
                    <a:pt x="12" y="20"/>
                  </a:lnTo>
                  <a:lnTo>
                    <a:pt x="11" y="17"/>
                  </a:lnTo>
                  <a:lnTo>
                    <a:pt x="9" y="15"/>
                  </a:lnTo>
                  <a:lnTo>
                    <a:pt x="7" y="12"/>
                  </a:lnTo>
                  <a:lnTo>
                    <a:pt x="6" y="9"/>
                  </a:lnTo>
                  <a:lnTo>
                    <a:pt x="4" y="6"/>
                  </a:lnTo>
                  <a:lnTo>
                    <a:pt x="4" y="3"/>
                  </a:lnTo>
                  <a:lnTo>
                    <a:pt x="3" y="0"/>
                  </a:lnTo>
                  <a:lnTo>
                    <a:pt x="0" y="1"/>
                  </a:lnTo>
                  <a:lnTo>
                    <a:pt x="1" y="4"/>
                  </a:lnTo>
                  <a:lnTo>
                    <a:pt x="2" y="7"/>
                  </a:lnTo>
                  <a:lnTo>
                    <a:pt x="4" y="11"/>
                  </a:lnTo>
                  <a:lnTo>
                    <a:pt x="5" y="13"/>
                  </a:lnTo>
                  <a:lnTo>
                    <a:pt x="6" y="16"/>
                  </a:lnTo>
                  <a:lnTo>
                    <a:pt x="8" y="19"/>
                  </a:lnTo>
                  <a:lnTo>
                    <a:pt x="10" y="22"/>
                  </a:lnTo>
                  <a:lnTo>
                    <a:pt x="12" y="24"/>
                  </a:lnTo>
                  <a:lnTo>
                    <a:pt x="12" y="22"/>
                  </a:lnTo>
                  <a:lnTo>
                    <a:pt x="14" y="24"/>
                  </a:lnTo>
                  <a:lnTo>
                    <a:pt x="15" y="23"/>
                  </a:lnTo>
                  <a:lnTo>
                    <a:pt x="14" y="22"/>
                  </a:lnTo>
                  <a:lnTo>
                    <a:pt x="14" y="2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61" name="Freeform 535"/>
            <p:cNvSpPr>
              <a:spLocks noChangeArrowheads="1"/>
            </p:cNvSpPr>
            <p:nvPr/>
          </p:nvSpPr>
          <p:spPr bwMode="auto">
            <a:xfrm>
              <a:off x="45" y="75"/>
              <a:ext cx="9" cy="13"/>
            </a:xfrm>
            <a:custGeom>
              <a:avLst/>
              <a:gdLst>
                <a:gd name="T0" fmla="*/ 1 w 9"/>
                <a:gd name="T1" fmla="*/ 12 h 13"/>
                <a:gd name="T2" fmla="*/ 3 w 9"/>
                <a:gd name="T3" fmla="*/ 12 h 13"/>
                <a:gd name="T4" fmla="*/ 4 w 9"/>
                <a:gd name="T5" fmla="*/ 10 h 13"/>
                <a:gd name="T6" fmla="*/ 4 w 9"/>
                <a:gd name="T7" fmla="*/ 9 h 13"/>
                <a:gd name="T8" fmla="*/ 5 w 9"/>
                <a:gd name="T9" fmla="*/ 8 h 13"/>
                <a:gd name="T10" fmla="*/ 6 w 9"/>
                <a:gd name="T11" fmla="*/ 7 h 13"/>
                <a:gd name="T12" fmla="*/ 6 w 9"/>
                <a:gd name="T13" fmla="*/ 6 h 13"/>
                <a:gd name="T14" fmla="*/ 8 w 9"/>
                <a:gd name="T15" fmla="*/ 5 h 13"/>
                <a:gd name="T16" fmla="*/ 8 w 9"/>
                <a:gd name="T17" fmla="*/ 3 h 13"/>
                <a:gd name="T18" fmla="*/ 9 w 9"/>
                <a:gd name="T19" fmla="*/ 2 h 13"/>
                <a:gd name="T20" fmla="*/ 7 w 9"/>
                <a:gd name="T21" fmla="*/ 0 h 13"/>
                <a:gd name="T22" fmla="*/ 6 w 9"/>
                <a:gd name="T23" fmla="*/ 1 h 13"/>
                <a:gd name="T24" fmla="*/ 5 w 9"/>
                <a:gd name="T25" fmla="*/ 3 h 13"/>
                <a:gd name="T26" fmla="*/ 5 w 9"/>
                <a:gd name="T27" fmla="*/ 4 h 13"/>
                <a:gd name="T28" fmla="*/ 4 w 9"/>
                <a:gd name="T29" fmla="*/ 5 h 13"/>
                <a:gd name="T30" fmla="*/ 3 w 9"/>
                <a:gd name="T31" fmla="*/ 6 h 13"/>
                <a:gd name="T32" fmla="*/ 2 w 9"/>
                <a:gd name="T33" fmla="*/ 8 h 13"/>
                <a:gd name="T34" fmla="*/ 1 w 9"/>
                <a:gd name="T35" fmla="*/ 9 h 13"/>
                <a:gd name="T36" fmla="*/ 0 w 9"/>
                <a:gd name="T37" fmla="*/ 10 h 13"/>
                <a:gd name="T38" fmla="*/ 2 w 9"/>
                <a:gd name="T39" fmla="*/ 10 h 13"/>
                <a:gd name="T40" fmla="*/ 1 w 9"/>
                <a:gd name="T41" fmla="*/ 12 h 13"/>
                <a:gd name="T42" fmla="*/ 2 w 9"/>
                <a:gd name="T43" fmla="*/ 13 h 13"/>
                <a:gd name="T44" fmla="*/ 3 w 9"/>
                <a:gd name="T45" fmla="*/ 12 h 13"/>
                <a:gd name="T46" fmla="*/ 1 w 9"/>
                <a:gd name="T47" fmla="*/ 12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3"/>
                <a:gd name="T74" fmla="*/ 9 w 9"/>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3">
                  <a:moveTo>
                    <a:pt x="1" y="12"/>
                  </a:moveTo>
                  <a:lnTo>
                    <a:pt x="3" y="12"/>
                  </a:lnTo>
                  <a:lnTo>
                    <a:pt x="4" y="10"/>
                  </a:lnTo>
                  <a:lnTo>
                    <a:pt x="4" y="9"/>
                  </a:lnTo>
                  <a:lnTo>
                    <a:pt x="5" y="8"/>
                  </a:lnTo>
                  <a:lnTo>
                    <a:pt x="6" y="7"/>
                  </a:lnTo>
                  <a:lnTo>
                    <a:pt x="6" y="6"/>
                  </a:lnTo>
                  <a:lnTo>
                    <a:pt x="8" y="5"/>
                  </a:lnTo>
                  <a:lnTo>
                    <a:pt x="8" y="3"/>
                  </a:lnTo>
                  <a:lnTo>
                    <a:pt x="9" y="2"/>
                  </a:lnTo>
                  <a:lnTo>
                    <a:pt x="7" y="0"/>
                  </a:lnTo>
                  <a:lnTo>
                    <a:pt x="6" y="1"/>
                  </a:lnTo>
                  <a:lnTo>
                    <a:pt x="5" y="3"/>
                  </a:lnTo>
                  <a:lnTo>
                    <a:pt x="5" y="4"/>
                  </a:lnTo>
                  <a:lnTo>
                    <a:pt x="4" y="5"/>
                  </a:lnTo>
                  <a:lnTo>
                    <a:pt x="3" y="6"/>
                  </a:lnTo>
                  <a:lnTo>
                    <a:pt x="2" y="8"/>
                  </a:lnTo>
                  <a:lnTo>
                    <a:pt x="1" y="9"/>
                  </a:lnTo>
                  <a:lnTo>
                    <a:pt x="0" y="10"/>
                  </a:lnTo>
                  <a:lnTo>
                    <a:pt x="2" y="10"/>
                  </a:lnTo>
                  <a:lnTo>
                    <a:pt x="1" y="12"/>
                  </a:lnTo>
                  <a:lnTo>
                    <a:pt x="2" y="13"/>
                  </a:lnTo>
                  <a:lnTo>
                    <a:pt x="3" y="12"/>
                  </a:lnTo>
                  <a:lnTo>
                    <a:pt x="1" y="1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62" name="Freeform 536"/>
            <p:cNvSpPr>
              <a:spLocks noChangeArrowheads="1"/>
            </p:cNvSpPr>
            <p:nvPr/>
          </p:nvSpPr>
          <p:spPr bwMode="auto">
            <a:xfrm>
              <a:off x="23" y="78"/>
              <a:ext cx="24" cy="9"/>
            </a:xfrm>
            <a:custGeom>
              <a:avLst/>
              <a:gdLst>
                <a:gd name="T0" fmla="*/ 2 w 24"/>
                <a:gd name="T1" fmla="*/ 2 h 9"/>
                <a:gd name="T2" fmla="*/ 1 w 24"/>
                <a:gd name="T3" fmla="*/ 3 h 9"/>
                <a:gd name="T4" fmla="*/ 4 w 24"/>
                <a:gd name="T5" fmla="*/ 3 h 9"/>
                <a:gd name="T6" fmla="*/ 7 w 24"/>
                <a:gd name="T7" fmla="*/ 3 h 9"/>
                <a:gd name="T8" fmla="*/ 9 w 24"/>
                <a:gd name="T9" fmla="*/ 4 h 9"/>
                <a:gd name="T10" fmla="*/ 12 w 24"/>
                <a:gd name="T11" fmla="*/ 5 h 9"/>
                <a:gd name="T12" fmla="*/ 15 w 24"/>
                <a:gd name="T13" fmla="*/ 6 h 9"/>
                <a:gd name="T14" fmla="*/ 18 w 24"/>
                <a:gd name="T15" fmla="*/ 6 h 9"/>
                <a:gd name="T16" fmla="*/ 20 w 24"/>
                <a:gd name="T17" fmla="*/ 8 h 9"/>
                <a:gd name="T18" fmla="*/ 23 w 24"/>
                <a:gd name="T19" fmla="*/ 9 h 9"/>
                <a:gd name="T20" fmla="*/ 24 w 24"/>
                <a:gd name="T21" fmla="*/ 7 h 9"/>
                <a:gd name="T22" fmla="*/ 21 w 24"/>
                <a:gd name="T23" fmla="*/ 5 h 9"/>
                <a:gd name="T24" fmla="*/ 19 w 24"/>
                <a:gd name="T25" fmla="*/ 4 h 9"/>
                <a:gd name="T26" fmla="*/ 16 w 24"/>
                <a:gd name="T27" fmla="*/ 3 h 9"/>
                <a:gd name="T28" fmla="*/ 13 w 24"/>
                <a:gd name="T29" fmla="*/ 2 h 9"/>
                <a:gd name="T30" fmla="*/ 10 w 24"/>
                <a:gd name="T31" fmla="*/ 1 h 9"/>
                <a:gd name="T32" fmla="*/ 7 w 24"/>
                <a:gd name="T33" fmla="*/ 0 h 9"/>
                <a:gd name="T34" fmla="*/ 4 w 24"/>
                <a:gd name="T35" fmla="*/ 0 h 9"/>
                <a:gd name="T36" fmla="*/ 1 w 24"/>
                <a:gd name="T37" fmla="*/ 0 h 9"/>
                <a:gd name="T38" fmla="*/ 0 w 24"/>
                <a:gd name="T39" fmla="*/ 0 h 9"/>
                <a:gd name="T40" fmla="*/ 1 w 24"/>
                <a:gd name="T41" fmla="*/ 0 h 9"/>
                <a:gd name="T42" fmla="*/ 0 w 24"/>
                <a:gd name="T43" fmla="*/ 0 h 9"/>
                <a:gd name="T44" fmla="*/ 0 w 24"/>
                <a:gd name="T45" fmla="*/ 0 h 9"/>
                <a:gd name="T46" fmla="*/ 2 w 24"/>
                <a:gd name="T47" fmla="*/ 2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9"/>
                <a:gd name="T74" fmla="*/ 24 w 24"/>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9">
                  <a:moveTo>
                    <a:pt x="2" y="2"/>
                  </a:moveTo>
                  <a:lnTo>
                    <a:pt x="1" y="3"/>
                  </a:lnTo>
                  <a:lnTo>
                    <a:pt x="4" y="3"/>
                  </a:lnTo>
                  <a:lnTo>
                    <a:pt x="7" y="3"/>
                  </a:lnTo>
                  <a:lnTo>
                    <a:pt x="9" y="4"/>
                  </a:lnTo>
                  <a:lnTo>
                    <a:pt x="12" y="5"/>
                  </a:lnTo>
                  <a:lnTo>
                    <a:pt x="15" y="6"/>
                  </a:lnTo>
                  <a:lnTo>
                    <a:pt x="18" y="6"/>
                  </a:lnTo>
                  <a:lnTo>
                    <a:pt x="20" y="8"/>
                  </a:lnTo>
                  <a:lnTo>
                    <a:pt x="23" y="9"/>
                  </a:lnTo>
                  <a:lnTo>
                    <a:pt x="24" y="7"/>
                  </a:lnTo>
                  <a:lnTo>
                    <a:pt x="21" y="5"/>
                  </a:lnTo>
                  <a:lnTo>
                    <a:pt x="19" y="4"/>
                  </a:lnTo>
                  <a:lnTo>
                    <a:pt x="16" y="3"/>
                  </a:lnTo>
                  <a:lnTo>
                    <a:pt x="13" y="2"/>
                  </a:lnTo>
                  <a:lnTo>
                    <a:pt x="10" y="1"/>
                  </a:lnTo>
                  <a:lnTo>
                    <a:pt x="7" y="0"/>
                  </a:lnTo>
                  <a:lnTo>
                    <a:pt x="4" y="0"/>
                  </a:lnTo>
                  <a:lnTo>
                    <a:pt x="1" y="0"/>
                  </a:lnTo>
                  <a:lnTo>
                    <a:pt x="0" y="0"/>
                  </a:lnTo>
                  <a:lnTo>
                    <a:pt x="1" y="0"/>
                  </a:lnTo>
                  <a:lnTo>
                    <a:pt x="0" y="0"/>
                  </a:lnTo>
                  <a:lnTo>
                    <a:pt x="2"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63" name="Freeform 537"/>
            <p:cNvSpPr>
              <a:spLocks noChangeArrowheads="1"/>
            </p:cNvSpPr>
            <p:nvPr/>
          </p:nvSpPr>
          <p:spPr bwMode="auto">
            <a:xfrm>
              <a:off x="18" y="78"/>
              <a:ext cx="7" cy="11"/>
            </a:xfrm>
            <a:custGeom>
              <a:avLst/>
              <a:gdLst>
                <a:gd name="T0" fmla="*/ 2 w 7"/>
                <a:gd name="T1" fmla="*/ 10 h 11"/>
                <a:gd name="T2" fmla="*/ 2 w 7"/>
                <a:gd name="T3" fmla="*/ 11 h 11"/>
                <a:gd name="T4" fmla="*/ 3 w 7"/>
                <a:gd name="T5" fmla="*/ 9 h 11"/>
                <a:gd name="T6" fmla="*/ 5 w 7"/>
                <a:gd name="T7" fmla="*/ 6 h 11"/>
                <a:gd name="T8" fmla="*/ 6 w 7"/>
                <a:gd name="T9" fmla="*/ 4 h 11"/>
                <a:gd name="T10" fmla="*/ 7 w 7"/>
                <a:gd name="T11" fmla="*/ 2 h 11"/>
                <a:gd name="T12" fmla="*/ 5 w 7"/>
                <a:gd name="T13" fmla="*/ 0 h 11"/>
                <a:gd name="T14" fmla="*/ 3 w 7"/>
                <a:gd name="T15" fmla="*/ 3 h 11"/>
                <a:gd name="T16" fmla="*/ 2 w 7"/>
                <a:gd name="T17" fmla="*/ 5 h 11"/>
                <a:gd name="T18" fmla="*/ 1 w 7"/>
                <a:gd name="T19" fmla="*/ 7 h 11"/>
                <a:gd name="T20" fmla="*/ 0 w 7"/>
                <a:gd name="T21" fmla="*/ 10 h 11"/>
                <a:gd name="T22" fmla="*/ 0 w 7"/>
                <a:gd name="T23" fmla="*/ 11 h 11"/>
                <a:gd name="T24" fmla="*/ 0 w 7"/>
                <a:gd name="T25" fmla="*/ 10 h 11"/>
                <a:gd name="T26" fmla="*/ 0 w 7"/>
                <a:gd name="T27" fmla="*/ 10 h 11"/>
                <a:gd name="T28" fmla="*/ 0 w 7"/>
                <a:gd name="T29" fmla="*/ 11 h 11"/>
                <a:gd name="T30" fmla="*/ 2 w 7"/>
                <a:gd name="T31" fmla="*/ 1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11"/>
                <a:gd name="T50" fmla="*/ 7 w 7"/>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11">
                  <a:moveTo>
                    <a:pt x="2" y="10"/>
                  </a:moveTo>
                  <a:lnTo>
                    <a:pt x="2" y="11"/>
                  </a:lnTo>
                  <a:lnTo>
                    <a:pt x="3" y="9"/>
                  </a:lnTo>
                  <a:lnTo>
                    <a:pt x="5" y="6"/>
                  </a:lnTo>
                  <a:lnTo>
                    <a:pt x="6" y="4"/>
                  </a:lnTo>
                  <a:lnTo>
                    <a:pt x="7" y="2"/>
                  </a:lnTo>
                  <a:lnTo>
                    <a:pt x="5" y="0"/>
                  </a:lnTo>
                  <a:lnTo>
                    <a:pt x="3" y="3"/>
                  </a:lnTo>
                  <a:lnTo>
                    <a:pt x="2" y="5"/>
                  </a:lnTo>
                  <a:lnTo>
                    <a:pt x="1" y="7"/>
                  </a:lnTo>
                  <a:lnTo>
                    <a:pt x="0" y="10"/>
                  </a:lnTo>
                  <a:lnTo>
                    <a:pt x="0" y="11"/>
                  </a:lnTo>
                  <a:lnTo>
                    <a:pt x="0" y="10"/>
                  </a:lnTo>
                  <a:lnTo>
                    <a:pt x="0" y="11"/>
                  </a:lnTo>
                  <a:lnTo>
                    <a:pt x="2" y="1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64" name="Freeform 538"/>
            <p:cNvSpPr>
              <a:spLocks noChangeArrowheads="1"/>
            </p:cNvSpPr>
            <p:nvPr/>
          </p:nvSpPr>
          <p:spPr bwMode="auto">
            <a:xfrm>
              <a:off x="18" y="88"/>
              <a:ext cx="19" cy="20"/>
            </a:xfrm>
            <a:custGeom>
              <a:avLst/>
              <a:gdLst>
                <a:gd name="T0" fmla="*/ 19 w 19"/>
                <a:gd name="T1" fmla="*/ 19 h 20"/>
                <a:gd name="T2" fmla="*/ 18 w 19"/>
                <a:gd name="T3" fmla="*/ 17 h 20"/>
                <a:gd name="T4" fmla="*/ 16 w 19"/>
                <a:gd name="T5" fmla="*/ 16 h 20"/>
                <a:gd name="T6" fmla="*/ 14 w 19"/>
                <a:gd name="T7" fmla="*/ 14 h 20"/>
                <a:gd name="T8" fmla="*/ 12 w 19"/>
                <a:gd name="T9" fmla="*/ 12 h 20"/>
                <a:gd name="T10" fmla="*/ 9 w 19"/>
                <a:gd name="T11" fmla="*/ 10 h 20"/>
                <a:gd name="T12" fmla="*/ 7 w 19"/>
                <a:gd name="T13" fmla="*/ 8 h 20"/>
                <a:gd name="T14" fmla="*/ 6 w 19"/>
                <a:gd name="T15" fmla="*/ 5 h 20"/>
                <a:gd name="T16" fmla="*/ 4 w 19"/>
                <a:gd name="T17" fmla="*/ 2 h 20"/>
                <a:gd name="T18" fmla="*/ 2 w 19"/>
                <a:gd name="T19" fmla="*/ 0 h 20"/>
                <a:gd name="T20" fmla="*/ 0 w 19"/>
                <a:gd name="T21" fmla="*/ 1 h 20"/>
                <a:gd name="T22" fmla="*/ 2 w 19"/>
                <a:gd name="T23" fmla="*/ 4 h 20"/>
                <a:gd name="T24" fmla="*/ 3 w 19"/>
                <a:gd name="T25" fmla="*/ 7 h 20"/>
                <a:gd name="T26" fmla="*/ 5 w 19"/>
                <a:gd name="T27" fmla="*/ 10 h 20"/>
                <a:gd name="T28" fmla="*/ 8 w 19"/>
                <a:gd name="T29" fmla="*/ 12 h 20"/>
                <a:gd name="T30" fmla="*/ 10 w 19"/>
                <a:gd name="T31" fmla="*/ 14 h 20"/>
                <a:gd name="T32" fmla="*/ 12 w 19"/>
                <a:gd name="T33" fmla="*/ 17 h 20"/>
                <a:gd name="T34" fmla="*/ 15 w 19"/>
                <a:gd name="T35" fmla="*/ 18 h 20"/>
                <a:gd name="T36" fmla="*/ 17 w 19"/>
                <a:gd name="T37" fmla="*/ 20 h 20"/>
                <a:gd name="T38" fmla="*/ 17 w 19"/>
                <a:gd name="T39" fmla="*/ 18 h 20"/>
                <a:gd name="T40" fmla="*/ 19 w 19"/>
                <a:gd name="T41" fmla="*/ 19 h 20"/>
                <a:gd name="T42" fmla="*/ 19 w 19"/>
                <a:gd name="T43" fmla="*/ 18 h 20"/>
                <a:gd name="T44" fmla="*/ 18 w 19"/>
                <a:gd name="T45" fmla="*/ 17 h 20"/>
                <a:gd name="T46" fmla="*/ 19 w 19"/>
                <a:gd name="T47" fmla="*/ 19 h 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20"/>
                <a:gd name="T74" fmla="*/ 19 w 19"/>
                <a:gd name="T75" fmla="*/ 20 h 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20">
                  <a:moveTo>
                    <a:pt x="19" y="19"/>
                  </a:moveTo>
                  <a:lnTo>
                    <a:pt x="18" y="17"/>
                  </a:lnTo>
                  <a:lnTo>
                    <a:pt x="16" y="16"/>
                  </a:lnTo>
                  <a:lnTo>
                    <a:pt x="14" y="14"/>
                  </a:lnTo>
                  <a:lnTo>
                    <a:pt x="12" y="12"/>
                  </a:lnTo>
                  <a:lnTo>
                    <a:pt x="9" y="10"/>
                  </a:lnTo>
                  <a:lnTo>
                    <a:pt x="7" y="8"/>
                  </a:lnTo>
                  <a:lnTo>
                    <a:pt x="6" y="5"/>
                  </a:lnTo>
                  <a:lnTo>
                    <a:pt x="4" y="2"/>
                  </a:lnTo>
                  <a:lnTo>
                    <a:pt x="2" y="0"/>
                  </a:lnTo>
                  <a:lnTo>
                    <a:pt x="0" y="1"/>
                  </a:lnTo>
                  <a:lnTo>
                    <a:pt x="2" y="4"/>
                  </a:lnTo>
                  <a:lnTo>
                    <a:pt x="3" y="7"/>
                  </a:lnTo>
                  <a:lnTo>
                    <a:pt x="5" y="10"/>
                  </a:lnTo>
                  <a:lnTo>
                    <a:pt x="8" y="12"/>
                  </a:lnTo>
                  <a:lnTo>
                    <a:pt x="10" y="14"/>
                  </a:lnTo>
                  <a:lnTo>
                    <a:pt x="12" y="17"/>
                  </a:lnTo>
                  <a:lnTo>
                    <a:pt x="15" y="18"/>
                  </a:lnTo>
                  <a:lnTo>
                    <a:pt x="17" y="20"/>
                  </a:lnTo>
                  <a:lnTo>
                    <a:pt x="17" y="18"/>
                  </a:lnTo>
                  <a:lnTo>
                    <a:pt x="19" y="19"/>
                  </a:lnTo>
                  <a:lnTo>
                    <a:pt x="19" y="18"/>
                  </a:lnTo>
                  <a:lnTo>
                    <a:pt x="18" y="17"/>
                  </a:lnTo>
                  <a:lnTo>
                    <a:pt x="19" y="19"/>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65" name="Freeform 539"/>
            <p:cNvSpPr>
              <a:spLocks noChangeArrowheads="1"/>
            </p:cNvSpPr>
            <p:nvPr/>
          </p:nvSpPr>
          <p:spPr bwMode="auto">
            <a:xfrm>
              <a:off x="30" y="106"/>
              <a:ext cx="7" cy="14"/>
            </a:xfrm>
            <a:custGeom>
              <a:avLst/>
              <a:gdLst>
                <a:gd name="T0" fmla="*/ 1 w 7"/>
                <a:gd name="T1" fmla="*/ 13 h 14"/>
                <a:gd name="T2" fmla="*/ 3 w 7"/>
                <a:gd name="T3" fmla="*/ 13 h 14"/>
                <a:gd name="T4" fmla="*/ 3 w 7"/>
                <a:gd name="T5" fmla="*/ 11 h 14"/>
                <a:gd name="T6" fmla="*/ 4 w 7"/>
                <a:gd name="T7" fmla="*/ 10 h 14"/>
                <a:gd name="T8" fmla="*/ 4 w 7"/>
                <a:gd name="T9" fmla="*/ 8 h 14"/>
                <a:gd name="T10" fmla="*/ 5 w 7"/>
                <a:gd name="T11" fmla="*/ 7 h 14"/>
                <a:gd name="T12" fmla="*/ 5 w 7"/>
                <a:gd name="T13" fmla="*/ 5 h 14"/>
                <a:gd name="T14" fmla="*/ 6 w 7"/>
                <a:gd name="T15" fmla="*/ 4 h 14"/>
                <a:gd name="T16" fmla="*/ 6 w 7"/>
                <a:gd name="T17" fmla="*/ 3 h 14"/>
                <a:gd name="T18" fmla="*/ 7 w 7"/>
                <a:gd name="T19" fmla="*/ 1 h 14"/>
                <a:gd name="T20" fmla="*/ 5 w 7"/>
                <a:gd name="T21" fmla="*/ 0 h 14"/>
                <a:gd name="T22" fmla="*/ 4 w 7"/>
                <a:gd name="T23" fmla="*/ 1 h 14"/>
                <a:gd name="T24" fmla="*/ 3 w 7"/>
                <a:gd name="T25" fmla="*/ 3 h 14"/>
                <a:gd name="T26" fmla="*/ 3 w 7"/>
                <a:gd name="T27" fmla="*/ 5 h 14"/>
                <a:gd name="T28" fmla="*/ 2 w 7"/>
                <a:gd name="T29" fmla="*/ 6 h 14"/>
                <a:gd name="T30" fmla="*/ 2 w 7"/>
                <a:gd name="T31" fmla="*/ 7 h 14"/>
                <a:gd name="T32" fmla="*/ 2 w 7"/>
                <a:gd name="T33" fmla="*/ 9 h 14"/>
                <a:gd name="T34" fmla="*/ 1 w 7"/>
                <a:gd name="T35" fmla="*/ 10 h 14"/>
                <a:gd name="T36" fmla="*/ 0 w 7"/>
                <a:gd name="T37" fmla="*/ 11 h 14"/>
                <a:gd name="T38" fmla="*/ 2 w 7"/>
                <a:gd name="T39" fmla="*/ 11 h 14"/>
                <a:gd name="T40" fmla="*/ 1 w 7"/>
                <a:gd name="T41" fmla="*/ 13 h 14"/>
                <a:gd name="T42" fmla="*/ 2 w 7"/>
                <a:gd name="T43" fmla="*/ 14 h 14"/>
                <a:gd name="T44" fmla="*/ 3 w 7"/>
                <a:gd name="T45" fmla="*/ 13 h 14"/>
                <a:gd name="T46" fmla="*/ 1 w 7"/>
                <a:gd name="T47" fmla="*/ 13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
                <a:gd name="T73" fmla="*/ 0 h 14"/>
                <a:gd name="T74" fmla="*/ 7 w 7"/>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 h="14">
                  <a:moveTo>
                    <a:pt x="1" y="13"/>
                  </a:moveTo>
                  <a:lnTo>
                    <a:pt x="3" y="13"/>
                  </a:lnTo>
                  <a:lnTo>
                    <a:pt x="3" y="11"/>
                  </a:lnTo>
                  <a:lnTo>
                    <a:pt x="4" y="10"/>
                  </a:lnTo>
                  <a:lnTo>
                    <a:pt x="4" y="8"/>
                  </a:lnTo>
                  <a:lnTo>
                    <a:pt x="5" y="7"/>
                  </a:lnTo>
                  <a:lnTo>
                    <a:pt x="5" y="5"/>
                  </a:lnTo>
                  <a:lnTo>
                    <a:pt x="6" y="4"/>
                  </a:lnTo>
                  <a:lnTo>
                    <a:pt x="6" y="3"/>
                  </a:lnTo>
                  <a:lnTo>
                    <a:pt x="7" y="1"/>
                  </a:lnTo>
                  <a:lnTo>
                    <a:pt x="5" y="0"/>
                  </a:lnTo>
                  <a:lnTo>
                    <a:pt x="4" y="1"/>
                  </a:lnTo>
                  <a:lnTo>
                    <a:pt x="3" y="3"/>
                  </a:lnTo>
                  <a:lnTo>
                    <a:pt x="3" y="5"/>
                  </a:lnTo>
                  <a:lnTo>
                    <a:pt x="2" y="6"/>
                  </a:lnTo>
                  <a:lnTo>
                    <a:pt x="2" y="7"/>
                  </a:lnTo>
                  <a:lnTo>
                    <a:pt x="2" y="9"/>
                  </a:lnTo>
                  <a:lnTo>
                    <a:pt x="1" y="10"/>
                  </a:lnTo>
                  <a:lnTo>
                    <a:pt x="0" y="11"/>
                  </a:lnTo>
                  <a:lnTo>
                    <a:pt x="2" y="11"/>
                  </a:lnTo>
                  <a:lnTo>
                    <a:pt x="1" y="13"/>
                  </a:lnTo>
                  <a:lnTo>
                    <a:pt x="2" y="14"/>
                  </a:lnTo>
                  <a:lnTo>
                    <a:pt x="3" y="13"/>
                  </a:lnTo>
                  <a:lnTo>
                    <a:pt x="1" y="1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66" name="Freeform 540"/>
            <p:cNvSpPr>
              <a:spLocks noChangeArrowheads="1"/>
            </p:cNvSpPr>
            <p:nvPr/>
          </p:nvSpPr>
          <p:spPr bwMode="auto">
            <a:xfrm>
              <a:off x="7" y="115"/>
              <a:ext cx="25" cy="4"/>
            </a:xfrm>
            <a:custGeom>
              <a:avLst/>
              <a:gdLst>
                <a:gd name="T0" fmla="*/ 2 w 25"/>
                <a:gd name="T1" fmla="*/ 4 h 4"/>
                <a:gd name="T2" fmla="*/ 2 w 25"/>
                <a:gd name="T3" fmla="*/ 4 h 4"/>
                <a:gd name="T4" fmla="*/ 4 w 25"/>
                <a:gd name="T5" fmla="*/ 4 h 4"/>
                <a:gd name="T6" fmla="*/ 7 w 25"/>
                <a:gd name="T7" fmla="*/ 3 h 4"/>
                <a:gd name="T8" fmla="*/ 10 w 25"/>
                <a:gd name="T9" fmla="*/ 3 h 4"/>
                <a:gd name="T10" fmla="*/ 13 w 25"/>
                <a:gd name="T11" fmla="*/ 3 h 4"/>
                <a:gd name="T12" fmla="*/ 16 w 25"/>
                <a:gd name="T13" fmla="*/ 3 h 4"/>
                <a:gd name="T14" fmla="*/ 19 w 25"/>
                <a:gd name="T15" fmla="*/ 3 h 4"/>
                <a:gd name="T16" fmla="*/ 22 w 25"/>
                <a:gd name="T17" fmla="*/ 4 h 4"/>
                <a:gd name="T18" fmla="*/ 24 w 25"/>
                <a:gd name="T19" fmla="*/ 4 h 4"/>
                <a:gd name="T20" fmla="*/ 25 w 25"/>
                <a:gd name="T21" fmla="*/ 2 h 4"/>
                <a:gd name="T22" fmla="*/ 22 w 25"/>
                <a:gd name="T23" fmla="*/ 1 h 4"/>
                <a:gd name="T24" fmla="*/ 19 w 25"/>
                <a:gd name="T25" fmla="*/ 0 h 4"/>
                <a:gd name="T26" fmla="*/ 16 w 25"/>
                <a:gd name="T27" fmla="*/ 0 h 4"/>
                <a:gd name="T28" fmla="*/ 13 w 25"/>
                <a:gd name="T29" fmla="*/ 0 h 4"/>
                <a:gd name="T30" fmla="*/ 10 w 25"/>
                <a:gd name="T31" fmla="*/ 0 h 4"/>
                <a:gd name="T32" fmla="*/ 7 w 25"/>
                <a:gd name="T33" fmla="*/ 0 h 4"/>
                <a:gd name="T34" fmla="*/ 4 w 25"/>
                <a:gd name="T35" fmla="*/ 1 h 4"/>
                <a:gd name="T36" fmla="*/ 1 w 25"/>
                <a:gd name="T37" fmla="*/ 2 h 4"/>
                <a:gd name="T38" fmla="*/ 0 w 25"/>
                <a:gd name="T39" fmla="*/ 2 h 4"/>
                <a:gd name="T40" fmla="*/ 1 w 25"/>
                <a:gd name="T41" fmla="*/ 2 h 4"/>
                <a:gd name="T42" fmla="*/ 0 w 25"/>
                <a:gd name="T43" fmla="*/ 2 h 4"/>
                <a:gd name="T44" fmla="*/ 0 w 25"/>
                <a:gd name="T45" fmla="*/ 2 h 4"/>
                <a:gd name="T46" fmla="*/ 2 w 25"/>
                <a:gd name="T47" fmla="*/ 4 h 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
                <a:gd name="T74" fmla="*/ 25 w 25"/>
                <a:gd name="T75" fmla="*/ 4 h 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
                  <a:moveTo>
                    <a:pt x="2" y="4"/>
                  </a:moveTo>
                  <a:lnTo>
                    <a:pt x="2" y="4"/>
                  </a:lnTo>
                  <a:lnTo>
                    <a:pt x="4" y="4"/>
                  </a:lnTo>
                  <a:lnTo>
                    <a:pt x="7" y="3"/>
                  </a:lnTo>
                  <a:lnTo>
                    <a:pt x="10" y="3"/>
                  </a:lnTo>
                  <a:lnTo>
                    <a:pt x="13" y="3"/>
                  </a:lnTo>
                  <a:lnTo>
                    <a:pt x="16" y="3"/>
                  </a:lnTo>
                  <a:lnTo>
                    <a:pt x="19" y="3"/>
                  </a:lnTo>
                  <a:lnTo>
                    <a:pt x="22" y="4"/>
                  </a:lnTo>
                  <a:lnTo>
                    <a:pt x="24" y="4"/>
                  </a:lnTo>
                  <a:lnTo>
                    <a:pt x="25" y="2"/>
                  </a:lnTo>
                  <a:lnTo>
                    <a:pt x="22" y="1"/>
                  </a:lnTo>
                  <a:lnTo>
                    <a:pt x="19" y="0"/>
                  </a:lnTo>
                  <a:lnTo>
                    <a:pt x="16" y="0"/>
                  </a:lnTo>
                  <a:lnTo>
                    <a:pt x="13" y="0"/>
                  </a:lnTo>
                  <a:lnTo>
                    <a:pt x="10" y="0"/>
                  </a:lnTo>
                  <a:lnTo>
                    <a:pt x="7" y="0"/>
                  </a:lnTo>
                  <a:lnTo>
                    <a:pt x="4" y="1"/>
                  </a:lnTo>
                  <a:lnTo>
                    <a:pt x="1" y="2"/>
                  </a:lnTo>
                  <a:lnTo>
                    <a:pt x="0" y="2"/>
                  </a:lnTo>
                  <a:lnTo>
                    <a:pt x="1" y="2"/>
                  </a:lnTo>
                  <a:lnTo>
                    <a:pt x="0" y="2"/>
                  </a:lnTo>
                  <a:lnTo>
                    <a:pt x="2" y="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67" name="Freeform 541"/>
            <p:cNvSpPr>
              <a:spLocks noChangeArrowheads="1"/>
            </p:cNvSpPr>
            <p:nvPr/>
          </p:nvSpPr>
          <p:spPr bwMode="auto">
            <a:xfrm>
              <a:off x="4" y="117"/>
              <a:ext cx="5" cy="12"/>
            </a:xfrm>
            <a:custGeom>
              <a:avLst/>
              <a:gdLst>
                <a:gd name="T0" fmla="*/ 2 w 5"/>
                <a:gd name="T1" fmla="*/ 10 h 12"/>
                <a:gd name="T2" fmla="*/ 3 w 5"/>
                <a:gd name="T3" fmla="*/ 11 h 12"/>
                <a:gd name="T4" fmla="*/ 3 w 5"/>
                <a:gd name="T5" fmla="*/ 10 h 12"/>
                <a:gd name="T6" fmla="*/ 3 w 5"/>
                <a:gd name="T7" fmla="*/ 9 h 12"/>
                <a:gd name="T8" fmla="*/ 4 w 5"/>
                <a:gd name="T9" fmla="*/ 8 h 12"/>
                <a:gd name="T10" fmla="*/ 4 w 5"/>
                <a:gd name="T11" fmla="*/ 6 h 12"/>
                <a:gd name="T12" fmla="*/ 4 w 5"/>
                <a:gd name="T13" fmla="*/ 5 h 12"/>
                <a:gd name="T14" fmla="*/ 5 w 5"/>
                <a:gd name="T15" fmla="*/ 4 h 12"/>
                <a:gd name="T16" fmla="*/ 5 w 5"/>
                <a:gd name="T17" fmla="*/ 3 h 12"/>
                <a:gd name="T18" fmla="*/ 5 w 5"/>
                <a:gd name="T19" fmla="*/ 2 h 12"/>
                <a:gd name="T20" fmla="*/ 3 w 5"/>
                <a:gd name="T21" fmla="*/ 0 h 12"/>
                <a:gd name="T22" fmla="*/ 3 w 5"/>
                <a:gd name="T23" fmla="*/ 2 h 12"/>
                <a:gd name="T24" fmla="*/ 2 w 5"/>
                <a:gd name="T25" fmla="*/ 3 h 12"/>
                <a:gd name="T26" fmla="*/ 2 w 5"/>
                <a:gd name="T27" fmla="*/ 4 h 12"/>
                <a:gd name="T28" fmla="*/ 2 w 5"/>
                <a:gd name="T29" fmla="*/ 5 h 12"/>
                <a:gd name="T30" fmla="*/ 1 w 5"/>
                <a:gd name="T31" fmla="*/ 7 h 12"/>
                <a:gd name="T32" fmla="*/ 1 w 5"/>
                <a:gd name="T33" fmla="*/ 8 h 12"/>
                <a:gd name="T34" fmla="*/ 1 w 5"/>
                <a:gd name="T35" fmla="*/ 9 h 12"/>
                <a:gd name="T36" fmla="*/ 0 w 5"/>
                <a:gd name="T37" fmla="*/ 11 h 12"/>
                <a:gd name="T38" fmla="*/ 1 w 5"/>
                <a:gd name="T39" fmla="*/ 12 h 12"/>
                <a:gd name="T40" fmla="*/ 0 w 5"/>
                <a:gd name="T41" fmla="*/ 11 h 12"/>
                <a:gd name="T42" fmla="*/ 0 w 5"/>
                <a:gd name="T43" fmla="*/ 11 h 12"/>
                <a:gd name="T44" fmla="*/ 1 w 5"/>
                <a:gd name="T45" fmla="*/ 12 h 12"/>
                <a:gd name="T46" fmla="*/ 2 w 5"/>
                <a:gd name="T47" fmla="*/ 10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
                <a:gd name="T73" fmla="*/ 0 h 12"/>
                <a:gd name="T74" fmla="*/ 5 w 5"/>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 h="12">
                  <a:moveTo>
                    <a:pt x="2" y="10"/>
                  </a:moveTo>
                  <a:lnTo>
                    <a:pt x="3" y="11"/>
                  </a:lnTo>
                  <a:lnTo>
                    <a:pt x="3" y="10"/>
                  </a:lnTo>
                  <a:lnTo>
                    <a:pt x="3" y="9"/>
                  </a:lnTo>
                  <a:lnTo>
                    <a:pt x="4" y="8"/>
                  </a:lnTo>
                  <a:lnTo>
                    <a:pt x="4" y="6"/>
                  </a:lnTo>
                  <a:lnTo>
                    <a:pt x="4" y="5"/>
                  </a:lnTo>
                  <a:lnTo>
                    <a:pt x="5" y="4"/>
                  </a:lnTo>
                  <a:lnTo>
                    <a:pt x="5" y="3"/>
                  </a:lnTo>
                  <a:lnTo>
                    <a:pt x="5" y="2"/>
                  </a:lnTo>
                  <a:lnTo>
                    <a:pt x="3" y="0"/>
                  </a:lnTo>
                  <a:lnTo>
                    <a:pt x="3" y="2"/>
                  </a:lnTo>
                  <a:lnTo>
                    <a:pt x="2" y="3"/>
                  </a:lnTo>
                  <a:lnTo>
                    <a:pt x="2" y="4"/>
                  </a:lnTo>
                  <a:lnTo>
                    <a:pt x="2" y="5"/>
                  </a:lnTo>
                  <a:lnTo>
                    <a:pt x="1" y="7"/>
                  </a:lnTo>
                  <a:lnTo>
                    <a:pt x="1" y="8"/>
                  </a:lnTo>
                  <a:lnTo>
                    <a:pt x="1" y="9"/>
                  </a:lnTo>
                  <a:lnTo>
                    <a:pt x="0" y="11"/>
                  </a:lnTo>
                  <a:lnTo>
                    <a:pt x="1" y="12"/>
                  </a:lnTo>
                  <a:lnTo>
                    <a:pt x="0" y="11"/>
                  </a:lnTo>
                  <a:lnTo>
                    <a:pt x="1" y="12"/>
                  </a:lnTo>
                  <a:lnTo>
                    <a:pt x="2" y="1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68" name="Freeform 542"/>
            <p:cNvSpPr>
              <a:spLocks noChangeArrowheads="1"/>
            </p:cNvSpPr>
            <p:nvPr/>
          </p:nvSpPr>
          <p:spPr bwMode="auto">
            <a:xfrm>
              <a:off x="5" y="127"/>
              <a:ext cx="22" cy="15"/>
            </a:xfrm>
            <a:custGeom>
              <a:avLst/>
              <a:gdLst>
                <a:gd name="T0" fmla="*/ 22 w 22"/>
                <a:gd name="T1" fmla="*/ 14 h 15"/>
                <a:gd name="T2" fmla="*/ 21 w 22"/>
                <a:gd name="T3" fmla="*/ 13 h 15"/>
                <a:gd name="T4" fmla="*/ 19 w 22"/>
                <a:gd name="T5" fmla="*/ 12 h 15"/>
                <a:gd name="T6" fmla="*/ 16 w 22"/>
                <a:gd name="T7" fmla="*/ 11 h 15"/>
                <a:gd name="T8" fmla="*/ 13 w 22"/>
                <a:gd name="T9" fmla="*/ 10 h 15"/>
                <a:gd name="T10" fmla="*/ 11 w 22"/>
                <a:gd name="T11" fmla="*/ 8 h 15"/>
                <a:gd name="T12" fmla="*/ 8 w 22"/>
                <a:gd name="T13" fmla="*/ 6 h 15"/>
                <a:gd name="T14" fmla="*/ 6 w 22"/>
                <a:gd name="T15" fmla="*/ 4 h 15"/>
                <a:gd name="T16" fmla="*/ 4 w 22"/>
                <a:gd name="T17" fmla="*/ 2 h 15"/>
                <a:gd name="T18" fmla="*/ 1 w 22"/>
                <a:gd name="T19" fmla="*/ 0 h 15"/>
                <a:gd name="T20" fmla="*/ 0 w 22"/>
                <a:gd name="T21" fmla="*/ 2 h 15"/>
                <a:gd name="T22" fmla="*/ 2 w 22"/>
                <a:gd name="T23" fmla="*/ 4 h 15"/>
                <a:gd name="T24" fmla="*/ 4 w 22"/>
                <a:gd name="T25" fmla="*/ 7 h 15"/>
                <a:gd name="T26" fmla="*/ 7 w 22"/>
                <a:gd name="T27" fmla="*/ 9 h 15"/>
                <a:gd name="T28" fmla="*/ 10 w 22"/>
                <a:gd name="T29" fmla="*/ 11 h 15"/>
                <a:gd name="T30" fmla="*/ 12 w 22"/>
                <a:gd name="T31" fmla="*/ 12 h 15"/>
                <a:gd name="T32" fmla="*/ 15 w 22"/>
                <a:gd name="T33" fmla="*/ 13 h 15"/>
                <a:gd name="T34" fmla="*/ 18 w 22"/>
                <a:gd name="T35" fmla="*/ 14 h 15"/>
                <a:gd name="T36" fmla="*/ 21 w 22"/>
                <a:gd name="T37" fmla="*/ 15 h 15"/>
                <a:gd name="T38" fmla="*/ 20 w 22"/>
                <a:gd name="T39" fmla="*/ 14 h 15"/>
                <a:gd name="T40" fmla="*/ 22 w 22"/>
                <a:gd name="T41" fmla="*/ 14 h 15"/>
                <a:gd name="T42" fmla="*/ 22 w 22"/>
                <a:gd name="T43" fmla="*/ 13 h 15"/>
                <a:gd name="T44" fmla="*/ 21 w 22"/>
                <a:gd name="T45" fmla="*/ 13 h 15"/>
                <a:gd name="T46" fmla="*/ 22 w 22"/>
                <a:gd name="T47" fmla="*/ 14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15"/>
                <a:gd name="T74" fmla="*/ 22 w 22"/>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15">
                  <a:moveTo>
                    <a:pt x="22" y="14"/>
                  </a:moveTo>
                  <a:lnTo>
                    <a:pt x="21" y="13"/>
                  </a:lnTo>
                  <a:lnTo>
                    <a:pt x="19" y="12"/>
                  </a:lnTo>
                  <a:lnTo>
                    <a:pt x="16" y="11"/>
                  </a:lnTo>
                  <a:lnTo>
                    <a:pt x="13" y="10"/>
                  </a:lnTo>
                  <a:lnTo>
                    <a:pt x="11" y="8"/>
                  </a:lnTo>
                  <a:lnTo>
                    <a:pt x="8" y="6"/>
                  </a:lnTo>
                  <a:lnTo>
                    <a:pt x="6" y="4"/>
                  </a:lnTo>
                  <a:lnTo>
                    <a:pt x="4" y="2"/>
                  </a:lnTo>
                  <a:lnTo>
                    <a:pt x="1" y="0"/>
                  </a:lnTo>
                  <a:lnTo>
                    <a:pt x="0" y="2"/>
                  </a:lnTo>
                  <a:lnTo>
                    <a:pt x="2" y="4"/>
                  </a:lnTo>
                  <a:lnTo>
                    <a:pt x="4" y="7"/>
                  </a:lnTo>
                  <a:lnTo>
                    <a:pt x="7" y="9"/>
                  </a:lnTo>
                  <a:lnTo>
                    <a:pt x="10" y="11"/>
                  </a:lnTo>
                  <a:lnTo>
                    <a:pt x="12" y="12"/>
                  </a:lnTo>
                  <a:lnTo>
                    <a:pt x="15" y="13"/>
                  </a:lnTo>
                  <a:lnTo>
                    <a:pt x="18" y="14"/>
                  </a:lnTo>
                  <a:lnTo>
                    <a:pt x="21" y="15"/>
                  </a:lnTo>
                  <a:lnTo>
                    <a:pt x="20" y="14"/>
                  </a:lnTo>
                  <a:lnTo>
                    <a:pt x="22" y="14"/>
                  </a:lnTo>
                  <a:lnTo>
                    <a:pt x="22" y="13"/>
                  </a:lnTo>
                  <a:lnTo>
                    <a:pt x="21" y="13"/>
                  </a:lnTo>
                  <a:lnTo>
                    <a:pt x="22" y="1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69" name="Freeform 543"/>
            <p:cNvSpPr>
              <a:spLocks noChangeArrowheads="1"/>
            </p:cNvSpPr>
            <p:nvPr/>
          </p:nvSpPr>
          <p:spPr bwMode="auto">
            <a:xfrm>
              <a:off x="23" y="141"/>
              <a:ext cx="4" cy="14"/>
            </a:xfrm>
            <a:custGeom>
              <a:avLst/>
              <a:gdLst>
                <a:gd name="T0" fmla="*/ 2 w 4"/>
                <a:gd name="T1" fmla="*/ 14 h 14"/>
                <a:gd name="T2" fmla="*/ 3 w 4"/>
                <a:gd name="T3" fmla="*/ 13 h 14"/>
                <a:gd name="T4" fmla="*/ 3 w 4"/>
                <a:gd name="T5" fmla="*/ 11 h 14"/>
                <a:gd name="T6" fmla="*/ 3 w 4"/>
                <a:gd name="T7" fmla="*/ 9 h 14"/>
                <a:gd name="T8" fmla="*/ 3 w 4"/>
                <a:gd name="T9" fmla="*/ 8 h 14"/>
                <a:gd name="T10" fmla="*/ 4 w 4"/>
                <a:gd name="T11" fmla="*/ 6 h 14"/>
                <a:gd name="T12" fmla="*/ 4 w 4"/>
                <a:gd name="T13" fmla="*/ 5 h 14"/>
                <a:gd name="T14" fmla="*/ 4 w 4"/>
                <a:gd name="T15" fmla="*/ 3 h 14"/>
                <a:gd name="T16" fmla="*/ 4 w 4"/>
                <a:gd name="T17" fmla="*/ 2 h 14"/>
                <a:gd name="T18" fmla="*/ 4 w 4"/>
                <a:gd name="T19" fmla="*/ 0 h 14"/>
                <a:gd name="T20" fmla="*/ 2 w 4"/>
                <a:gd name="T21" fmla="*/ 0 h 14"/>
                <a:gd name="T22" fmla="*/ 2 w 4"/>
                <a:gd name="T23" fmla="*/ 2 h 14"/>
                <a:gd name="T24" fmla="*/ 2 w 4"/>
                <a:gd name="T25" fmla="*/ 3 h 14"/>
                <a:gd name="T26" fmla="*/ 1 w 4"/>
                <a:gd name="T27" fmla="*/ 5 h 14"/>
                <a:gd name="T28" fmla="*/ 1 w 4"/>
                <a:gd name="T29" fmla="*/ 6 h 14"/>
                <a:gd name="T30" fmla="*/ 1 w 4"/>
                <a:gd name="T31" fmla="*/ 7 h 14"/>
                <a:gd name="T32" fmla="*/ 1 w 4"/>
                <a:gd name="T33" fmla="*/ 9 h 14"/>
                <a:gd name="T34" fmla="*/ 1 w 4"/>
                <a:gd name="T35" fmla="*/ 11 h 14"/>
                <a:gd name="T36" fmla="*/ 0 w 4"/>
                <a:gd name="T37" fmla="*/ 12 h 14"/>
                <a:gd name="T38" fmla="*/ 2 w 4"/>
                <a:gd name="T39" fmla="*/ 11 h 14"/>
                <a:gd name="T40" fmla="*/ 2 w 4"/>
                <a:gd name="T41" fmla="*/ 14 h 14"/>
                <a:gd name="T42" fmla="*/ 3 w 4"/>
                <a:gd name="T43" fmla="*/ 14 h 14"/>
                <a:gd name="T44" fmla="*/ 3 w 4"/>
                <a:gd name="T45" fmla="*/ 13 h 14"/>
                <a:gd name="T46" fmla="*/ 2 w 4"/>
                <a:gd name="T47" fmla="*/ 14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
                <a:gd name="T73" fmla="*/ 0 h 14"/>
                <a:gd name="T74" fmla="*/ 4 w 4"/>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 h="14">
                  <a:moveTo>
                    <a:pt x="2" y="14"/>
                  </a:moveTo>
                  <a:lnTo>
                    <a:pt x="3" y="13"/>
                  </a:lnTo>
                  <a:lnTo>
                    <a:pt x="3" y="11"/>
                  </a:lnTo>
                  <a:lnTo>
                    <a:pt x="3" y="9"/>
                  </a:lnTo>
                  <a:lnTo>
                    <a:pt x="3" y="8"/>
                  </a:lnTo>
                  <a:lnTo>
                    <a:pt x="4" y="6"/>
                  </a:lnTo>
                  <a:lnTo>
                    <a:pt x="4" y="5"/>
                  </a:lnTo>
                  <a:lnTo>
                    <a:pt x="4" y="3"/>
                  </a:lnTo>
                  <a:lnTo>
                    <a:pt x="4" y="2"/>
                  </a:lnTo>
                  <a:lnTo>
                    <a:pt x="4" y="0"/>
                  </a:lnTo>
                  <a:lnTo>
                    <a:pt x="2" y="0"/>
                  </a:lnTo>
                  <a:lnTo>
                    <a:pt x="2" y="2"/>
                  </a:lnTo>
                  <a:lnTo>
                    <a:pt x="2" y="3"/>
                  </a:lnTo>
                  <a:lnTo>
                    <a:pt x="1" y="5"/>
                  </a:lnTo>
                  <a:lnTo>
                    <a:pt x="1" y="6"/>
                  </a:lnTo>
                  <a:lnTo>
                    <a:pt x="1" y="7"/>
                  </a:lnTo>
                  <a:lnTo>
                    <a:pt x="1" y="9"/>
                  </a:lnTo>
                  <a:lnTo>
                    <a:pt x="1" y="11"/>
                  </a:lnTo>
                  <a:lnTo>
                    <a:pt x="0" y="12"/>
                  </a:lnTo>
                  <a:lnTo>
                    <a:pt x="2" y="11"/>
                  </a:lnTo>
                  <a:lnTo>
                    <a:pt x="2" y="14"/>
                  </a:lnTo>
                  <a:lnTo>
                    <a:pt x="3" y="14"/>
                  </a:lnTo>
                  <a:lnTo>
                    <a:pt x="3" y="13"/>
                  </a:lnTo>
                  <a:lnTo>
                    <a:pt x="2" y="1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70" name="Freeform 544"/>
            <p:cNvSpPr>
              <a:spLocks noChangeArrowheads="1"/>
            </p:cNvSpPr>
            <p:nvPr/>
          </p:nvSpPr>
          <p:spPr bwMode="auto">
            <a:xfrm>
              <a:off x="1" y="152"/>
              <a:ext cx="24" cy="9"/>
            </a:xfrm>
            <a:custGeom>
              <a:avLst/>
              <a:gdLst>
                <a:gd name="T0" fmla="*/ 2 w 24"/>
                <a:gd name="T1" fmla="*/ 8 h 9"/>
                <a:gd name="T2" fmla="*/ 1 w 24"/>
                <a:gd name="T3" fmla="*/ 9 h 9"/>
                <a:gd name="T4" fmla="*/ 4 w 24"/>
                <a:gd name="T5" fmla="*/ 8 h 9"/>
                <a:gd name="T6" fmla="*/ 7 w 24"/>
                <a:gd name="T7" fmla="*/ 6 h 9"/>
                <a:gd name="T8" fmla="*/ 10 w 24"/>
                <a:gd name="T9" fmla="*/ 5 h 9"/>
                <a:gd name="T10" fmla="*/ 12 w 24"/>
                <a:gd name="T11" fmla="*/ 4 h 9"/>
                <a:gd name="T12" fmla="*/ 15 w 24"/>
                <a:gd name="T13" fmla="*/ 4 h 9"/>
                <a:gd name="T14" fmla="*/ 18 w 24"/>
                <a:gd name="T15" fmla="*/ 3 h 9"/>
                <a:gd name="T16" fmla="*/ 21 w 24"/>
                <a:gd name="T17" fmla="*/ 3 h 9"/>
                <a:gd name="T18" fmla="*/ 24 w 24"/>
                <a:gd name="T19" fmla="*/ 3 h 9"/>
                <a:gd name="T20" fmla="*/ 24 w 24"/>
                <a:gd name="T21" fmla="*/ 0 h 9"/>
                <a:gd name="T22" fmla="*/ 21 w 24"/>
                <a:gd name="T23" fmla="*/ 0 h 9"/>
                <a:gd name="T24" fmla="*/ 18 w 24"/>
                <a:gd name="T25" fmla="*/ 0 h 9"/>
                <a:gd name="T26" fmla="*/ 15 w 24"/>
                <a:gd name="T27" fmla="*/ 1 h 9"/>
                <a:gd name="T28" fmla="*/ 12 w 24"/>
                <a:gd name="T29" fmla="*/ 2 h 9"/>
                <a:gd name="T30" fmla="*/ 9 w 24"/>
                <a:gd name="T31" fmla="*/ 3 h 9"/>
                <a:gd name="T32" fmla="*/ 6 w 24"/>
                <a:gd name="T33" fmla="*/ 4 h 9"/>
                <a:gd name="T34" fmla="*/ 3 w 24"/>
                <a:gd name="T35" fmla="*/ 5 h 9"/>
                <a:gd name="T36" fmla="*/ 0 w 24"/>
                <a:gd name="T37" fmla="*/ 7 h 9"/>
                <a:gd name="T38" fmla="*/ 0 w 24"/>
                <a:gd name="T39" fmla="*/ 8 h 9"/>
                <a:gd name="T40" fmla="*/ 0 w 24"/>
                <a:gd name="T41" fmla="*/ 7 h 9"/>
                <a:gd name="T42" fmla="*/ 0 w 24"/>
                <a:gd name="T43" fmla="*/ 7 h 9"/>
                <a:gd name="T44" fmla="*/ 0 w 24"/>
                <a:gd name="T45" fmla="*/ 8 h 9"/>
                <a:gd name="T46" fmla="*/ 2 w 24"/>
                <a:gd name="T47" fmla="*/ 8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9"/>
                <a:gd name="T74" fmla="*/ 24 w 24"/>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9">
                  <a:moveTo>
                    <a:pt x="2" y="8"/>
                  </a:moveTo>
                  <a:lnTo>
                    <a:pt x="1" y="9"/>
                  </a:lnTo>
                  <a:lnTo>
                    <a:pt x="4" y="8"/>
                  </a:lnTo>
                  <a:lnTo>
                    <a:pt x="7" y="6"/>
                  </a:lnTo>
                  <a:lnTo>
                    <a:pt x="10" y="5"/>
                  </a:lnTo>
                  <a:lnTo>
                    <a:pt x="12" y="4"/>
                  </a:lnTo>
                  <a:lnTo>
                    <a:pt x="15" y="4"/>
                  </a:lnTo>
                  <a:lnTo>
                    <a:pt x="18" y="3"/>
                  </a:lnTo>
                  <a:lnTo>
                    <a:pt x="21" y="3"/>
                  </a:lnTo>
                  <a:lnTo>
                    <a:pt x="24" y="3"/>
                  </a:lnTo>
                  <a:lnTo>
                    <a:pt x="24" y="0"/>
                  </a:lnTo>
                  <a:lnTo>
                    <a:pt x="21" y="0"/>
                  </a:lnTo>
                  <a:lnTo>
                    <a:pt x="18" y="0"/>
                  </a:lnTo>
                  <a:lnTo>
                    <a:pt x="15" y="1"/>
                  </a:lnTo>
                  <a:lnTo>
                    <a:pt x="12" y="2"/>
                  </a:lnTo>
                  <a:lnTo>
                    <a:pt x="9" y="3"/>
                  </a:lnTo>
                  <a:lnTo>
                    <a:pt x="6" y="4"/>
                  </a:lnTo>
                  <a:lnTo>
                    <a:pt x="3" y="5"/>
                  </a:lnTo>
                  <a:lnTo>
                    <a:pt x="0" y="7"/>
                  </a:lnTo>
                  <a:lnTo>
                    <a:pt x="0" y="8"/>
                  </a:lnTo>
                  <a:lnTo>
                    <a:pt x="0" y="7"/>
                  </a:lnTo>
                  <a:lnTo>
                    <a:pt x="0" y="8"/>
                  </a:lnTo>
                  <a:lnTo>
                    <a:pt x="2" y="8"/>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71" name="Freeform 545"/>
            <p:cNvSpPr>
              <a:spLocks noChangeArrowheads="1"/>
            </p:cNvSpPr>
            <p:nvPr/>
          </p:nvSpPr>
          <p:spPr bwMode="auto">
            <a:xfrm>
              <a:off x="0" y="160"/>
              <a:ext cx="3" cy="12"/>
            </a:xfrm>
            <a:custGeom>
              <a:avLst/>
              <a:gdLst>
                <a:gd name="T0" fmla="*/ 2 w 3"/>
                <a:gd name="T1" fmla="*/ 9 h 12"/>
                <a:gd name="T2" fmla="*/ 3 w 3"/>
                <a:gd name="T3" fmla="*/ 10 h 12"/>
                <a:gd name="T4" fmla="*/ 3 w 3"/>
                <a:gd name="T5" fmla="*/ 9 h 12"/>
                <a:gd name="T6" fmla="*/ 3 w 3"/>
                <a:gd name="T7" fmla="*/ 8 h 12"/>
                <a:gd name="T8" fmla="*/ 3 w 3"/>
                <a:gd name="T9" fmla="*/ 7 h 12"/>
                <a:gd name="T10" fmla="*/ 3 w 3"/>
                <a:gd name="T11" fmla="*/ 5 h 12"/>
                <a:gd name="T12" fmla="*/ 3 w 3"/>
                <a:gd name="T13" fmla="*/ 4 h 12"/>
                <a:gd name="T14" fmla="*/ 3 w 3"/>
                <a:gd name="T15" fmla="*/ 3 h 12"/>
                <a:gd name="T16" fmla="*/ 3 w 3"/>
                <a:gd name="T17" fmla="*/ 2 h 12"/>
                <a:gd name="T18" fmla="*/ 3 w 3"/>
                <a:gd name="T19" fmla="*/ 0 h 12"/>
                <a:gd name="T20" fmla="*/ 1 w 3"/>
                <a:gd name="T21" fmla="*/ 0 h 12"/>
                <a:gd name="T22" fmla="*/ 1 w 3"/>
                <a:gd name="T23" fmla="*/ 1 h 12"/>
                <a:gd name="T24" fmla="*/ 0 w 3"/>
                <a:gd name="T25" fmla="*/ 2 h 12"/>
                <a:gd name="T26" fmla="*/ 0 w 3"/>
                <a:gd name="T27" fmla="*/ 4 h 12"/>
                <a:gd name="T28" fmla="*/ 0 w 3"/>
                <a:gd name="T29" fmla="*/ 5 h 12"/>
                <a:gd name="T30" fmla="*/ 0 w 3"/>
                <a:gd name="T31" fmla="*/ 7 h 12"/>
                <a:gd name="T32" fmla="*/ 0 w 3"/>
                <a:gd name="T33" fmla="*/ 8 h 12"/>
                <a:gd name="T34" fmla="*/ 1 w 3"/>
                <a:gd name="T35" fmla="*/ 9 h 12"/>
                <a:gd name="T36" fmla="*/ 1 w 3"/>
                <a:gd name="T37" fmla="*/ 10 h 12"/>
                <a:gd name="T38" fmla="*/ 1 w 3"/>
                <a:gd name="T39" fmla="*/ 12 h 12"/>
                <a:gd name="T40" fmla="*/ 1 w 3"/>
                <a:gd name="T41" fmla="*/ 10 h 12"/>
                <a:gd name="T42" fmla="*/ 1 w 3"/>
                <a:gd name="T43" fmla="*/ 11 h 12"/>
                <a:gd name="T44" fmla="*/ 1 w 3"/>
                <a:gd name="T45" fmla="*/ 12 h 12"/>
                <a:gd name="T46" fmla="*/ 2 w 3"/>
                <a:gd name="T47" fmla="*/ 9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
                <a:gd name="T73" fmla="*/ 0 h 12"/>
                <a:gd name="T74" fmla="*/ 3 w 3"/>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 h="12">
                  <a:moveTo>
                    <a:pt x="2" y="9"/>
                  </a:moveTo>
                  <a:lnTo>
                    <a:pt x="3" y="10"/>
                  </a:lnTo>
                  <a:lnTo>
                    <a:pt x="3" y="9"/>
                  </a:lnTo>
                  <a:lnTo>
                    <a:pt x="3" y="8"/>
                  </a:lnTo>
                  <a:lnTo>
                    <a:pt x="3" y="7"/>
                  </a:lnTo>
                  <a:lnTo>
                    <a:pt x="3" y="5"/>
                  </a:lnTo>
                  <a:lnTo>
                    <a:pt x="3" y="4"/>
                  </a:lnTo>
                  <a:lnTo>
                    <a:pt x="3" y="3"/>
                  </a:lnTo>
                  <a:lnTo>
                    <a:pt x="3" y="2"/>
                  </a:lnTo>
                  <a:lnTo>
                    <a:pt x="3" y="0"/>
                  </a:lnTo>
                  <a:lnTo>
                    <a:pt x="1" y="0"/>
                  </a:lnTo>
                  <a:lnTo>
                    <a:pt x="1" y="1"/>
                  </a:lnTo>
                  <a:lnTo>
                    <a:pt x="0" y="2"/>
                  </a:lnTo>
                  <a:lnTo>
                    <a:pt x="0" y="4"/>
                  </a:lnTo>
                  <a:lnTo>
                    <a:pt x="0" y="5"/>
                  </a:lnTo>
                  <a:lnTo>
                    <a:pt x="0" y="7"/>
                  </a:lnTo>
                  <a:lnTo>
                    <a:pt x="0" y="8"/>
                  </a:lnTo>
                  <a:lnTo>
                    <a:pt x="1" y="9"/>
                  </a:lnTo>
                  <a:lnTo>
                    <a:pt x="1" y="10"/>
                  </a:lnTo>
                  <a:lnTo>
                    <a:pt x="1" y="12"/>
                  </a:lnTo>
                  <a:lnTo>
                    <a:pt x="1" y="10"/>
                  </a:lnTo>
                  <a:lnTo>
                    <a:pt x="1" y="11"/>
                  </a:lnTo>
                  <a:lnTo>
                    <a:pt x="1" y="12"/>
                  </a:lnTo>
                  <a:lnTo>
                    <a:pt x="2" y="9"/>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72" name="Freeform 546"/>
            <p:cNvSpPr>
              <a:spLocks noChangeArrowheads="1"/>
            </p:cNvSpPr>
            <p:nvPr/>
          </p:nvSpPr>
          <p:spPr bwMode="auto">
            <a:xfrm>
              <a:off x="1" y="169"/>
              <a:ext cx="25" cy="9"/>
            </a:xfrm>
            <a:custGeom>
              <a:avLst/>
              <a:gdLst>
                <a:gd name="T0" fmla="*/ 25 w 25"/>
                <a:gd name="T1" fmla="*/ 8 h 9"/>
                <a:gd name="T2" fmla="*/ 24 w 25"/>
                <a:gd name="T3" fmla="*/ 7 h 9"/>
                <a:gd name="T4" fmla="*/ 21 w 25"/>
                <a:gd name="T5" fmla="*/ 7 h 9"/>
                <a:gd name="T6" fmla="*/ 18 w 25"/>
                <a:gd name="T7" fmla="*/ 6 h 9"/>
                <a:gd name="T8" fmla="*/ 15 w 25"/>
                <a:gd name="T9" fmla="*/ 6 h 9"/>
                <a:gd name="T10" fmla="*/ 12 w 25"/>
                <a:gd name="T11" fmla="*/ 5 h 9"/>
                <a:gd name="T12" fmla="*/ 10 w 25"/>
                <a:gd name="T13" fmla="*/ 4 h 9"/>
                <a:gd name="T14" fmla="*/ 7 w 25"/>
                <a:gd name="T15" fmla="*/ 3 h 9"/>
                <a:gd name="T16" fmla="*/ 4 w 25"/>
                <a:gd name="T17" fmla="*/ 2 h 9"/>
                <a:gd name="T18" fmla="*/ 1 w 25"/>
                <a:gd name="T19" fmla="*/ 0 h 9"/>
                <a:gd name="T20" fmla="*/ 0 w 25"/>
                <a:gd name="T21" fmla="*/ 3 h 9"/>
                <a:gd name="T22" fmla="*/ 3 w 25"/>
                <a:gd name="T23" fmla="*/ 4 h 9"/>
                <a:gd name="T24" fmla="*/ 6 w 25"/>
                <a:gd name="T25" fmla="*/ 6 h 9"/>
                <a:gd name="T26" fmla="*/ 9 w 25"/>
                <a:gd name="T27" fmla="*/ 7 h 9"/>
                <a:gd name="T28" fmla="*/ 12 w 25"/>
                <a:gd name="T29" fmla="*/ 7 h 9"/>
                <a:gd name="T30" fmla="*/ 15 w 25"/>
                <a:gd name="T31" fmla="*/ 8 h 9"/>
                <a:gd name="T32" fmla="*/ 18 w 25"/>
                <a:gd name="T33" fmla="*/ 9 h 9"/>
                <a:gd name="T34" fmla="*/ 21 w 25"/>
                <a:gd name="T35" fmla="*/ 9 h 9"/>
                <a:gd name="T36" fmla="*/ 24 w 25"/>
                <a:gd name="T37" fmla="*/ 9 h 9"/>
                <a:gd name="T38" fmla="*/ 22 w 25"/>
                <a:gd name="T39" fmla="*/ 8 h 9"/>
                <a:gd name="T40" fmla="*/ 25 w 25"/>
                <a:gd name="T41" fmla="*/ 8 h 9"/>
                <a:gd name="T42" fmla="*/ 25 w 25"/>
                <a:gd name="T43" fmla="*/ 7 h 9"/>
                <a:gd name="T44" fmla="*/ 24 w 25"/>
                <a:gd name="T45" fmla="*/ 7 h 9"/>
                <a:gd name="T46" fmla="*/ 25 w 25"/>
                <a:gd name="T47" fmla="*/ 8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9"/>
                <a:gd name="T74" fmla="*/ 25 w 25"/>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9">
                  <a:moveTo>
                    <a:pt x="25" y="8"/>
                  </a:moveTo>
                  <a:lnTo>
                    <a:pt x="24" y="7"/>
                  </a:lnTo>
                  <a:lnTo>
                    <a:pt x="21" y="7"/>
                  </a:lnTo>
                  <a:lnTo>
                    <a:pt x="18" y="6"/>
                  </a:lnTo>
                  <a:lnTo>
                    <a:pt x="15" y="6"/>
                  </a:lnTo>
                  <a:lnTo>
                    <a:pt x="12" y="5"/>
                  </a:lnTo>
                  <a:lnTo>
                    <a:pt x="10" y="4"/>
                  </a:lnTo>
                  <a:lnTo>
                    <a:pt x="7" y="3"/>
                  </a:lnTo>
                  <a:lnTo>
                    <a:pt x="4" y="2"/>
                  </a:lnTo>
                  <a:lnTo>
                    <a:pt x="1" y="0"/>
                  </a:lnTo>
                  <a:lnTo>
                    <a:pt x="0" y="3"/>
                  </a:lnTo>
                  <a:lnTo>
                    <a:pt x="3" y="4"/>
                  </a:lnTo>
                  <a:lnTo>
                    <a:pt x="6" y="6"/>
                  </a:lnTo>
                  <a:lnTo>
                    <a:pt x="9" y="7"/>
                  </a:lnTo>
                  <a:lnTo>
                    <a:pt x="12" y="7"/>
                  </a:lnTo>
                  <a:lnTo>
                    <a:pt x="15" y="8"/>
                  </a:lnTo>
                  <a:lnTo>
                    <a:pt x="18" y="9"/>
                  </a:lnTo>
                  <a:lnTo>
                    <a:pt x="21" y="9"/>
                  </a:lnTo>
                  <a:lnTo>
                    <a:pt x="24" y="9"/>
                  </a:lnTo>
                  <a:lnTo>
                    <a:pt x="22" y="8"/>
                  </a:lnTo>
                  <a:lnTo>
                    <a:pt x="25" y="8"/>
                  </a:lnTo>
                  <a:lnTo>
                    <a:pt x="25" y="7"/>
                  </a:lnTo>
                  <a:lnTo>
                    <a:pt x="24" y="7"/>
                  </a:lnTo>
                  <a:lnTo>
                    <a:pt x="25" y="8"/>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73" name="Freeform 547"/>
            <p:cNvSpPr>
              <a:spLocks noChangeArrowheads="1"/>
            </p:cNvSpPr>
            <p:nvPr/>
          </p:nvSpPr>
          <p:spPr bwMode="auto">
            <a:xfrm>
              <a:off x="23" y="177"/>
              <a:ext cx="4" cy="14"/>
            </a:xfrm>
            <a:custGeom>
              <a:avLst/>
              <a:gdLst>
                <a:gd name="T0" fmla="*/ 3 w 4"/>
                <a:gd name="T1" fmla="*/ 14 h 14"/>
                <a:gd name="T2" fmla="*/ 4 w 4"/>
                <a:gd name="T3" fmla="*/ 12 h 14"/>
                <a:gd name="T4" fmla="*/ 4 w 4"/>
                <a:gd name="T5" fmla="*/ 11 h 14"/>
                <a:gd name="T6" fmla="*/ 4 w 4"/>
                <a:gd name="T7" fmla="*/ 9 h 14"/>
                <a:gd name="T8" fmla="*/ 4 w 4"/>
                <a:gd name="T9" fmla="*/ 7 h 14"/>
                <a:gd name="T10" fmla="*/ 3 w 4"/>
                <a:gd name="T11" fmla="*/ 6 h 14"/>
                <a:gd name="T12" fmla="*/ 3 w 4"/>
                <a:gd name="T13" fmla="*/ 5 h 14"/>
                <a:gd name="T14" fmla="*/ 3 w 4"/>
                <a:gd name="T15" fmla="*/ 3 h 14"/>
                <a:gd name="T16" fmla="*/ 3 w 4"/>
                <a:gd name="T17" fmla="*/ 1 h 14"/>
                <a:gd name="T18" fmla="*/ 3 w 4"/>
                <a:gd name="T19" fmla="*/ 0 h 14"/>
                <a:gd name="T20" fmla="*/ 0 w 4"/>
                <a:gd name="T21" fmla="*/ 0 h 14"/>
                <a:gd name="T22" fmla="*/ 0 w 4"/>
                <a:gd name="T23" fmla="*/ 1 h 14"/>
                <a:gd name="T24" fmla="*/ 1 w 4"/>
                <a:gd name="T25" fmla="*/ 3 h 14"/>
                <a:gd name="T26" fmla="*/ 1 w 4"/>
                <a:gd name="T27" fmla="*/ 5 h 14"/>
                <a:gd name="T28" fmla="*/ 1 w 4"/>
                <a:gd name="T29" fmla="*/ 6 h 14"/>
                <a:gd name="T30" fmla="*/ 1 w 4"/>
                <a:gd name="T31" fmla="*/ 8 h 14"/>
                <a:gd name="T32" fmla="*/ 2 w 4"/>
                <a:gd name="T33" fmla="*/ 9 h 14"/>
                <a:gd name="T34" fmla="*/ 2 w 4"/>
                <a:gd name="T35" fmla="*/ 11 h 14"/>
                <a:gd name="T36" fmla="*/ 2 w 4"/>
                <a:gd name="T37" fmla="*/ 13 h 14"/>
                <a:gd name="T38" fmla="*/ 3 w 4"/>
                <a:gd name="T39" fmla="*/ 11 h 14"/>
                <a:gd name="T40" fmla="*/ 3 w 4"/>
                <a:gd name="T41" fmla="*/ 14 h 14"/>
                <a:gd name="T42" fmla="*/ 4 w 4"/>
                <a:gd name="T43" fmla="*/ 13 h 14"/>
                <a:gd name="T44" fmla="*/ 4 w 4"/>
                <a:gd name="T45" fmla="*/ 12 h 14"/>
                <a:gd name="T46" fmla="*/ 3 w 4"/>
                <a:gd name="T47" fmla="*/ 14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
                <a:gd name="T73" fmla="*/ 0 h 14"/>
                <a:gd name="T74" fmla="*/ 4 w 4"/>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 h="14">
                  <a:moveTo>
                    <a:pt x="3" y="14"/>
                  </a:moveTo>
                  <a:lnTo>
                    <a:pt x="4" y="12"/>
                  </a:lnTo>
                  <a:lnTo>
                    <a:pt x="4" y="11"/>
                  </a:lnTo>
                  <a:lnTo>
                    <a:pt x="4" y="9"/>
                  </a:lnTo>
                  <a:lnTo>
                    <a:pt x="4" y="7"/>
                  </a:lnTo>
                  <a:lnTo>
                    <a:pt x="3" y="6"/>
                  </a:lnTo>
                  <a:lnTo>
                    <a:pt x="3" y="5"/>
                  </a:lnTo>
                  <a:lnTo>
                    <a:pt x="3" y="3"/>
                  </a:lnTo>
                  <a:lnTo>
                    <a:pt x="3" y="1"/>
                  </a:lnTo>
                  <a:lnTo>
                    <a:pt x="3" y="0"/>
                  </a:lnTo>
                  <a:lnTo>
                    <a:pt x="0" y="0"/>
                  </a:lnTo>
                  <a:lnTo>
                    <a:pt x="0" y="1"/>
                  </a:lnTo>
                  <a:lnTo>
                    <a:pt x="1" y="3"/>
                  </a:lnTo>
                  <a:lnTo>
                    <a:pt x="1" y="5"/>
                  </a:lnTo>
                  <a:lnTo>
                    <a:pt x="1" y="6"/>
                  </a:lnTo>
                  <a:lnTo>
                    <a:pt x="1" y="8"/>
                  </a:lnTo>
                  <a:lnTo>
                    <a:pt x="2" y="9"/>
                  </a:lnTo>
                  <a:lnTo>
                    <a:pt x="2" y="11"/>
                  </a:lnTo>
                  <a:lnTo>
                    <a:pt x="2" y="13"/>
                  </a:lnTo>
                  <a:lnTo>
                    <a:pt x="3" y="11"/>
                  </a:lnTo>
                  <a:lnTo>
                    <a:pt x="3" y="14"/>
                  </a:lnTo>
                  <a:lnTo>
                    <a:pt x="4" y="13"/>
                  </a:lnTo>
                  <a:lnTo>
                    <a:pt x="4" y="12"/>
                  </a:lnTo>
                  <a:lnTo>
                    <a:pt x="3" y="1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74" name="Freeform 548"/>
            <p:cNvSpPr>
              <a:spLocks noChangeArrowheads="1"/>
            </p:cNvSpPr>
            <p:nvPr/>
          </p:nvSpPr>
          <p:spPr bwMode="auto">
            <a:xfrm>
              <a:off x="4" y="188"/>
              <a:ext cx="22" cy="15"/>
            </a:xfrm>
            <a:custGeom>
              <a:avLst/>
              <a:gdLst>
                <a:gd name="T0" fmla="*/ 3 w 22"/>
                <a:gd name="T1" fmla="*/ 14 h 15"/>
                <a:gd name="T2" fmla="*/ 3 w 22"/>
                <a:gd name="T3" fmla="*/ 15 h 15"/>
                <a:gd name="T4" fmla="*/ 5 w 22"/>
                <a:gd name="T5" fmla="*/ 13 h 15"/>
                <a:gd name="T6" fmla="*/ 7 w 22"/>
                <a:gd name="T7" fmla="*/ 11 h 15"/>
                <a:gd name="T8" fmla="*/ 9 w 22"/>
                <a:gd name="T9" fmla="*/ 9 h 15"/>
                <a:gd name="T10" fmla="*/ 12 w 22"/>
                <a:gd name="T11" fmla="*/ 7 h 15"/>
                <a:gd name="T12" fmla="*/ 15 w 22"/>
                <a:gd name="T13" fmla="*/ 6 h 15"/>
                <a:gd name="T14" fmla="*/ 17 w 22"/>
                <a:gd name="T15" fmla="*/ 5 h 15"/>
                <a:gd name="T16" fmla="*/ 20 w 22"/>
                <a:gd name="T17" fmla="*/ 4 h 15"/>
                <a:gd name="T18" fmla="*/ 22 w 22"/>
                <a:gd name="T19" fmla="*/ 3 h 15"/>
                <a:gd name="T20" fmla="*/ 22 w 22"/>
                <a:gd name="T21" fmla="*/ 0 h 15"/>
                <a:gd name="T22" fmla="*/ 19 w 22"/>
                <a:gd name="T23" fmla="*/ 1 h 15"/>
                <a:gd name="T24" fmla="*/ 16 w 22"/>
                <a:gd name="T25" fmla="*/ 2 h 15"/>
                <a:gd name="T26" fmla="*/ 14 w 22"/>
                <a:gd name="T27" fmla="*/ 4 h 15"/>
                <a:gd name="T28" fmla="*/ 11 w 22"/>
                <a:gd name="T29" fmla="*/ 5 h 15"/>
                <a:gd name="T30" fmla="*/ 8 w 22"/>
                <a:gd name="T31" fmla="*/ 7 h 15"/>
                <a:gd name="T32" fmla="*/ 5 w 22"/>
                <a:gd name="T33" fmla="*/ 9 h 15"/>
                <a:gd name="T34" fmla="*/ 3 w 22"/>
                <a:gd name="T35" fmla="*/ 11 h 15"/>
                <a:gd name="T36" fmla="*/ 1 w 22"/>
                <a:gd name="T37" fmla="*/ 13 h 15"/>
                <a:gd name="T38" fmla="*/ 1 w 22"/>
                <a:gd name="T39" fmla="*/ 14 h 15"/>
                <a:gd name="T40" fmla="*/ 1 w 22"/>
                <a:gd name="T41" fmla="*/ 13 h 15"/>
                <a:gd name="T42" fmla="*/ 0 w 22"/>
                <a:gd name="T43" fmla="*/ 14 h 15"/>
                <a:gd name="T44" fmla="*/ 1 w 22"/>
                <a:gd name="T45" fmla="*/ 14 h 15"/>
                <a:gd name="T46" fmla="*/ 3 w 22"/>
                <a:gd name="T47" fmla="*/ 14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15"/>
                <a:gd name="T74" fmla="*/ 22 w 22"/>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15">
                  <a:moveTo>
                    <a:pt x="3" y="14"/>
                  </a:moveTo>
                  <a:lnTo>
                    <a:pt x="3" y="15"/>
                  </a:lnTo>
                  <a:lnTo>
                    <a:pt x="5" y="13"/>
                  </a:lnTo>
                  <a:lnTo>
                    <a:pt x="7" y="11"/>
                  </a:lnTo>
                  <a:lnTo>
                    <a:pt x="9" y="9"/>
                  </a:lnTo>
                  <a:lnTo>
                    <a:pt x="12" y="7"/>
                  </a:lnTo>
                  <a:lnTo>
                    <a:pt x="15" y="6"/>
                  </a:lnTo>
                  <a:lnTo>
                    <a:pt x="17" y="5"/>
                  </a:lnTo>
                  <a:lnTo>
                    <a:pt x="20" y="4"/>
                  </a:lnTo>
                  <a:lnTo>
                    <a:pt x="22" y="3"/>
                  </a:lnTo>
                  <a:lnTo>
                    <a:pt x="22" y="0"/>
                  </a:lnTo>
                  <a:lnTo>
                    <a:pt x="19" y="1"/>
                  </a:lnTo>
                  <a:lnTo>
                    <a:pt x="16" y="2"/>
                  </a:lnTo>
                  <a:lnTo>
                    <a:pt x="14" y="4"/>
                  </a:lnTo>
                  <a:lnTo>
                    <a:pt x="11" y="5"/>
                  </a:lnTo>
                  <a:lnTo>
                    <a:pt x="8" y="7"/>
                  </a:lnTo>
                  <a:lnTo>
                    <a:pt x="5" y="9"/>
                  </a:lnTo>
                  <a:lnTo>
                    <a:pt x="3" y="11"/>
                  </a:lnTo>
                  <a:lnTo>
                    <a:pt x="1" y="13"/>
                  </a:lnTo>
                  <a:lnTo>
                    <a:pt x="1" y="14"/>
                  </a:lnTo>
                  <a:lnTo>
                    <a:pt x="1" y="13"/>
                  </a:lnTo>
                  <a:lnTo>
                    <a:pt x="0" y="14"/>
                  </a:lnTo>
                  <a:lnTo>
                    <a:pt x="1" y="14"/>
                  </a:lnTo>
                  <a:lnTo>
                    <a:pt x="3" y="1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75" name="Freeform 549"/>
            <p:cNvSpPr>
              <a:spLocks noChangeArrowheads="1"/>
            </p:cNvSpPr>
            <p:nvPr/>
          </p:nvSpPr>
          <p:spPr bwMode="auto">
            <a:xfrm>
              <a:off x="5" y="202"/>
              <a:ext cx="4" cy="12"/>
            </a:xfrm>
            <a:custGeom>
              <a:avLst/>
              <a:gdLst>
                <a:gd name="T0" fmla="*/ 4 w 4"/>
                <a:gd name="T1" fmla="*/ 9 h 12"/>
                <a:gd name="T2" fmla="*/ 4 w 4"/>
                <a:gd name="T3" fmla="*/ 10 h 12"/>
                <a:gd name="T4" fmla="*/ 4 w 4"/>
                <a:gd name="T5" fmla="*/ 9 h 12"/>
                <a:gd name="T6" fmla="*/ 4 w 4"/>
                <a:gd name="T7" fmla="*/ 8 h 12"/>
                <a:gd name="T8" fmla="*/ 3 w 4"/>
                <a:gd name="T9" fmla="*/ 7 h 12"/>
                <a:gd name="T10" fmla="*/ 3 w 4"/>
                <a:gd name="T11" fmla="*/ 5 h 12"/>
                <a:gd name="T12" fmla="*/ 3 w 4"/>
                <a:gd name="T13" fmla="*/ 4 h 12"/>
                <a:gd name="T14" fmla="*/ 2 w 4"/>
                <a:gd name="T15" fmla="*/ 3 h 12"/>
                <a:gd name="T16" fmla="*/ 2 w 4"/>
                <a:gd name="T17" fmla="*/ 1 h 12"/>
                <a:gd name="T18" fmla="*/ 2 w 4"/>
                <a:gd name="T19" fmla="*/ 0 h 12"/>
                <a:gd name="T20" fmla="*/ 0 w 4"/>
                <a:gd name="T21" fmla="*/ 0 h 12"/>
                <a:gd name="T22" fmla="*/ 0 w 4"/>
                <a:gd name="T23" fmla="*/ 2 h 12"/>
                <a:gd name="T24" fmla="*/ 0 w 4"/>
                <a:gd name="T25" fmla="*/ 3 h 12"/>
                <a:gd name="T26" fmla="*/ 0 w 4"/>
                <a:gd name="T27" fmla="*/ 5 h 12"/>
                <a:gd name="T28" fmla="*/ 1 w 4"/>
                <a:gd name="T29" fmla="*/ 6 h 12"/>
                <a:gd name="T30" fmla="*/ 1 w 4"/>
                <a:gd name="T31" fmla="*/ 7 h 12"/>
                <a:gd name="T32" fmla="*/ 1 w 4"/>
                <a:gd name="T33" fmla="*/ 9 h 12"/>
                <a:gd name="T34" fmla="*/ 2 w 4"/>
                <a:gd name="T35" fmla="*/ 10 h 12"/>
                <a:gd name="T36" fmla="*/ 2 w 4"/>
                <a:gd name="T37" fmla="*/ 11 h 12"/>
                <a:gd name="T38" fmla="*/ 3 w 4"/>
                <a:gd name="T39" fmla="*/ 12 h 12"/>
                <a:gd name="T40" fmla="*/ 2 w 4"/>
                <a:gd name="T41" fmla="*/ 11 h 12"/>
                <a:gd name="T42" fmla="*/ 2 w 4"/>
                <a:gd name="T43" fmla="*/ 12 h 12"/>
                <a:gd name="T44" fmla="*/ 3 w 4"/>
                <a:gd name="T45" fmla="*/ 12 h 12"/>
                <a:gd name="T46" fmla="*/ 4 w 4"/>
                <a:gd name="T47" fmla="*/ 9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
                <a:gd name="T73" fmla="*/ 0 h 12"/>
                <a:gd name="T74" fmla="*/ 4 w 4"/>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 h="12">
                  <a:moveTo>
                    <a:pt x="4" y="9"/>
                  </a:moveTo>
                  <a:lnTo>
                    <a:pt x="4" y="10"/>
                  </a:lnTo>
                  <a:lnTo>
                    <a:pt x="4" y="9"/>
                  </a:lnTo>
                  <a:lnTo>
                    <a:pt x="4" y="8"/>
                  </a:lnTo>
                  <a:lnTo>
                    <a:pt x="3" y="7"/>
                  </a:lnTo>
                  <a:lnTo>
                    <a:pt x="3" y="5"/>
                  </a:lnTo>
                  <a:lnTo>
                    <a:pt x="3" y="4"/>
                  </a:lnTo>
                  <a:lnTo>
                    <a:pt x="2" y="3"/>
                  </a:lnTo>
                  <a:lnTo>
                    <a:pt x="2" y="1"/>
                  </a:lnTo>
                  <a:lnTo>
                    <a:pt x="2" y="0"/>
                  </a:lnTo>
                  <a:lnTo>
                    <a:pt x="0" y="0"/>
                  </a:lnTo>
                  <a:lnTo>
                    <a:pt x="0" y="2"/>
                  </a:lnTo>
                  <a:lnTo>
                    <a:pt x="0" y="3"/>
                  </a:lnTo>
                  <a:lnTo>
                    <a:pt x="0" y="5"/>
                  </a:lnTo>
                  <a:lnTo>
                    <a:pt x="1" y="6"/>
                  </a:lnTo>
                  <a:lnTo>
                    <a:pt x="1" y="7"/>
                  </a:lnTo>
                  <a:lnTo>
                    <a:pt x="1" y="9"/>
                  </a:lnTo>
                  <a:lnTo>
                    <a:pt x="2" y="10"/>
                  </a:lnTo>
                  <a:lnTo>
                    <a:pt x="2" y="11"/>
                  </a:lnTo>
                  <a:lnTo>
                    <a:pt x="3" y="12"/>
                  </a:lnTo>
                  <a:lnTo>
                    <a:pt x="2" y="11"/>
                  </a:lnTo>
                  <a:lnTo>
                    <a:pt x="2" y="12"/>
                  </a:lnTo>
                  <a:lnTo>
                    <a:pt x="3" y="12"/>
                  </a:lnTo>
                  <a:lnTo>
                    <a:pt x="4" y="9"/>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76" name="Freeform 550"/>
            <p:cNvSpPr>
              <a:spLocks noChangeArrowheads="1"/>
            </p:cNvSpPr>
            <p:nvPr/>
          </p:nvSpPr>
          <p:spPr bwMode="auto">
            <a:xfrm>
              <a:off x="8" y="211"/>
              <a:ext cx="25" cy="5"/>
            </a:xfrm>
            <a:custGeom>
              <a:avLst/>
              <a:gdLst>
                <a:gd name="T0" fmla="*/ 25 w 25"/>
                <a:gd name="T1" fmla="*/ 1 h 5"/>
                <a:gd name="T2" fmla="*/ 23 w 25"/>
                <a:gd name="T3" fmla="*/ 0 h 5"/>
                <a:gd name="T4" fmla="*/ 21 w 25"/>
                <a:gd name="T5" fmla="*/ 1 h 5"/>
                <a:gd name="T6" fmla="*/ 18 w 25"/>
                <a:gd name="T7" fmla="*/ 2 h 5"/>
                <a:gd name="T8" fmla="*/ 15 w 25"/>
                <a:gd name="T9" fmla="*/ 2 h 5"/>
                <a:gd name="T10" fmla="*/ 12 w 25"/>
                <a:gd name="T11" fmla="*/ 2 h 5"/>
                <a:gd name="T12" fmla="*/ 9 w 25"/>
                <a:gd name="T13" fmla="*/ 2 h 5"/>
                <a:gd name="T14" fmla="*/ 6 w 25"/>
                <a:gd name="T15" fmla="*/ 2 h 5"/>
                <a:gd name="T16" fmla="*/ 3 w 25"/>
                <a:gd name="T17" fmla="*/ 1 h 5"/>
                <a:gd name="T18" fmla="*/ 1 w 25"/>
                <a:gd name="T19" fmla="*/ 0 h 5"/>
                <a:gd name="T20" fmla="*/ 0 w 25"/>
                <a:gd name="T21" fmla="*/ 3 h 5"/>
                <a:gd name="T22" fmla="*/ 3 w 25"/>
                <a:gd name="T23" fmla="*/ 4 h 5"/>
                <a:gd name="T24" fmla="*/ 6 w 25"/>
                <a:gd name="T25" fmla="*/ 4 h 5"/>
                <a:gd name="T26" fmla="*/ 9 w 25"/>
                <a:gd name="T27" fmla="*/ 4 h 5"/>
                <a:gd name="T28" fmla="*/ 12 w 25"/>
                <a:gd name="T29" fmla="*/ 5 h 5"/>
                <a:gd name="T30" fmla="*/ 15 w 25"/>
                <a:gd name="T31" fmla="*/ 4 h 5"/>
                <a:gd name="T32" fmla="*/ 18 w 25"/>
                <a:gd name="T33" fmla="*/ 4 h 5"/>
                <a:gd name="T34" fmla="*/ 21 w 25"/>
                <a:gd name="T35" fmla="*/ 3 h 5"/>
                <a:gd name="T36" fmla="*/ 24 w 25"/>
                <a:gd name="T37" fmla="*/ 3 h 5"/>
                <a:gd name="T38" fmla="*/ 22 w 25"/>
                <a:gd name="T39" fmla="*/ 2 h 5"/>
                <a:gd name="T40" fmla="*/ 25 w 25"/>
                <a:gd name="T41" fmla="*/ 1 h 5"/>
                <a:gd name="T42" fmla="*/ 24 w 25"/>
                <a:gd name="T43" fmla="*/ 0 h 5"/>
                <a:gd name="T44" fmla="*/ 23 w 25"/>
                <a:gd name="T45" fmla="*/ 0 h 5"/>
                <a:gd name="T46" fmla="*/ 25 w 25"/>
                <a:gd name="T47" fmla="*/ 1 h 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5"/>
                <a:gd name="T74" fmla="*/ 25 w 25"/>
                <a:gd name="T75" fmla="*/ 5 h 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5">
                  <a:moveTo>
                    <a:pt x="25" y="1"/>
                  </a:moveTo>
                  <a:lnTo>
                    <a:pt x="23" y="0"/>
                  </a:lnTo>
                  <a:lnTo>
                    <a:pt x="21" y="1"/>
                  </a:lnTo>
                  <a:lnTo>
                    <a:pt x="18" y="2"/>
                  </a:lnTo>
                  <a:lnTo>
                    <a:pt x="15" y="2"/>
                  </a:lnTo>
                  <a:lnTo>
                    <a:pt x="12" y="2"/>
                  </a:lnTo>
                  <a:lnTo>
                    <a:pt x="9" y="2"/>
                  </a:lnTo>
                  <a:lnTo>
                    <a:pt x="6" y="2"/>
                  </a:lnTo>
                  <a:lnTo>
                    <a:pt x="3" y="1"/>
                  </a:lnTo>
                  <a:lnTo>
                    <a:pt x="1" y="0"/>
                  </a:lnTo>
                  <a:lnTo>
                    <a:pt x="0" y="3"/>
                  </a:lnTo>
                  <a:lnTo>
                    <a:pt x="3" y="4"/>
                  </a:lnTo>
                  <a:lnTo>
                    <a:pt x="6" y="4"/>
                  </a:lnTo>
                  <a:lnTo>
                    <a:pt x="9" y="4"/>
                  </a:lnTo>
                  <a:lnTo>
                    <a:pt x="12" y="5"/>
                  </a:lnTo>
                  <a:lnTo>
                    <a:pt x="15" y="4"/>
                  </a:lnTo>
                  <a:lnTo>
                    <a:pt x="18" y="4"/>
                  </a:lnTo>
                  <a:lnTo>
                    <a:pt x="21" y="3"/>
                  </a:lnTo>
                  <a:lnTo>
                    <a:pt x="24" y="3"/>
                  </a:lnTo>
                  <a:lnTo>
                    <a:pt x="22" y="2"/>
                  </a:lnTo>
                  <a:lnTo>
                    <a:pt x="25" y="1"/>
                  </a:lnTo>
                  <a:lnTo>
                    <a:pt x="24" y="0"/>
                  </a:lnTo>
                  <a:lnTo>
                    <a:pt x="23" y="0"/>
                  </a:lnTo>
                  <a:lnTo>
                    <a:pt x="25"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77" name="Freeform 551"/>
            <p:cNvSpPr>
              <a:spLocks noChangeArrowheads="1"/>
            </p:cNvSpPr>
            <p:nvPr/>
          </p:nvSpPr>
          <p:spPr bwMode="auto">
            <a:xfrm>
              <a:off x="30" y="212"/>
              <a:ext cx="8" cy="13"/>
            </a:xfrm>
            <a:custGeom>
              <a:avLst/>
              <a:gdLst>
                <a:gd name="T0" fmla="*/ 7 w 8"/>
                <a:gd name="T1" fmla="*/ 13 h 13"/>
                <a:gd name="T2" fmla="*/ 7 w 8"/>
                <a:gd name="T3" fmla="*/ 11 h 13"/>
                <a:gd name="T4" fmla="*/ 7 w 8"/>
                <a:gd name="T5" fmla="*/ 10 h 13"/>
                <a:gd name="T6" fmla="*/ 6 w 8"/>
                <a:gd name="T7" fmla="*/ 8 h 13"/>
                <a:gd name="T8" fmla="*/ 5 w 8"/>
                <a:gd name="T9" fmla="*/ 7 h 13"/>
                <a:gd name="T10" fmla="*/ 5 w 8"/>
                <a:gd name="T11" fmla="*/ 5 h 13"/>
                <a:gd name="T12" fmla="*/ 5 w 8"/>
                <a:gd name="T13" fmla="*/ 4 h 13"/>
                <a:gd name="T14" fmla="*/ 4 w 8"/>
                <a:gd name="T15" fmla="*/ 2 h 13"/>
                <a:gd name="T16" fmla="*/ 3 w 8"/>
                <a:gd name="T17" fmla="*/ 1 h 13"/>
                <a:gd name="T18" fmla="*/ 3 w 8"/>
                <a:gd name="T19" fmla="*/ 0 h 13"/>
                <a:gd name="T20" fmla="*/ 0 w 8"/>
                <a:gd name="T21" fmla="*/ 1 h 13"/>
                <a:gd name="T22" fmla="*/ 1 w 8"/>
                <a:gd name="T23" fmla="*/ 2 h 13"/>
                <a:gd name="T24" fmla="*/ 2 w 8"/>
                <a:gd name="T25" fmla="*/ 4 h 13"/>
                <a:gd name="T26" fmla="*/ 2 w 8"/>
                <a:gd name="T27" fmla="*/ 5 h 13"/>
                <a:gd name="T28" fmla="*/ 3 w 8"/>
                <a:gd name="T29" fmla="*/ 7 h 13"/>
                <a:gd name="T30" fmla="*/ 3 w 8"/>
                <a:gd name="T31" fmla="*/ 8 h 13"/>
                <a:gd name="T32" fmla="*/ 4 w 8"/>
                <a:gd name="T33" fmla="*/ 10 h 13"/>
                <a:gd name="T34" fmla="*/ 4 w 8"/>
                <a:gd name="T35" fmla="*/ 11 h 13"/>
                <a:gd name="T36" fmla="*/ 5 w 8"/>
                <a:gd name="T37" fmla="*/ 12 h 13"/>
                <a:gd name="T38" fmla="*/ 5 w 8"/>
                <a:gd name="T39" fmla="*/ 10 h 13"/>
                <a:gd name="T40" fmla="*/ 7 w 8"/>
                <a:gd name="T41" fmla="*/ 13 h 13"/>
                <a:gd name="T42" fmla="*/ 8 w 8"/>
                <a:gd name="T43" fmla="*/ 12 h 13"/>
                <a:gd name="T44" fmla="*/ 7 w 8"/>
                <a:gd name="T45" fmla="*/ 11 h 13"/>
                <a:gd name="T46" fmla="*/ 7 w 8"/>
                <a:gd name="T47" fmla="*/ 13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
                <a:gd name="T73" fmla="*/ 0 h 13"/>
                <a:gd name="T74" fmla="*/ 8 w 8"/>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 h="13">
                  <a:moveTo>
                    <a:pt x="7" y="13"/>
                  </a:moveTo>
                  <a:lnTo>
                    <a:pt x="7" y="11"/>
                  </a:lnTo>
                  <a:lnTo>
                    <a:pt x="7" y="10"/>
                  </a:lnTo>
                  <a:lnTo>
                    <a:pt x="6" y="8"/>
                  </a:lnTo>
                  <a:lnTo>
                    <a:pt x="5" y="7"/>
                  </a:lnTo>
                  <a:lnTo>
                    <a:pt x="5" y="5"/>
                  </a:lnTo>
                  <a:lnTo>
                    <a:pt x="5" y="4"/>
                  </a:lnTo>
                  <a:lnTo>
                    <a:pt x="4" y="2"/>
                  </a:lnTo>
                  <a:lnTo>
                    <a:pt x="3" y="1"/>
                  </a:lnTo>
                  <a:lnTo>
                    <a:pt x="3" y="0"/>
                  </a:lnTo>
                  <a:lnTo>
                    <a:pt x="0" y="1"/>
                  </a:lnTo>
                  <a:lnTo>
                    <a:pt x="1" y="2"/>
                  </a:lnTo>
                  <a:lnTo>
                    <a:pt x="2" y="4"/>
                  </a:lnTo>
                  <a:lnTo>
                    <a:pt x="2" y="5"/>
                  </a:lnTo>
                  <a:lnTo>
                    <a:pt x="3" y="7"/>
                  </a:lnTo>
                  <a:lnTo>
                    <a:pt x="3" y="8"/>
                  </a:lnTo>
                  <a:lnTo>
                    <a:pt x="4" y="10"/>
                  </a:lnTo>
                  <a:lnTo>
                    <a:pt x="4" y="11"/>
                  </a:lnTo>
                  <a:lnTo>
                    <a:pt x="5" y="12"/>
                  </a:lnTo>
                  <a:lnTo>
                    <a:pt x="5" y="10"/>
                  </a:lnTo>
                  <a:lnTo>
                    <a:pt x="7" y="13"/>
                  </a:lnTo>
                  <a:lnTo>
                    <a:pt x="8" y="12"/>
                  </a:lnTo>
                  <a:lnTo>
                    <a:pt x="7" y="11"/>
                  </a:lnTo>
                  <a:lnTo>
                    <a:pt x="7" y="1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78" name="Freeform 552"/>
            <p:cNvSpPr>
              <a:spLocks noChangeArrowheads="1"/>
            </p:cNvSpPr>
            <p:nvPr/>
          </p:nvSpPr>
          <p:spPr bwMode="auto">
            <a:xfrm>
              <a:off x="18" y="222"/>
              <a:ext cx="19" cy="21"/>
            </a:xfrm>
            <a:custGeom>
              <a:avLst/>
              <a:gdLst>
                <a:gd name="T0" fmla="*/ 2 w 19"/>
                <a:gd name="T1" fmla="*/ 20 h 21"/>
                <a:gd name="T2" fmla="*/ 2 w 19"/>
                <a:gd name="T3" fmla="*/ 21 h 21"/>
                <a:gd name="T4" fmla="*/ 4 w 19"/>
                <a:gd name="T5" fmla="*/ 18 h 21"/>
                <a:gd name="T6" fmla="*/ 6 w 19"/>
                <a:gd name="T7" fmla="*/ 16 h 21"/>
                <a:gd name="T8" fmla="*/ 7 w 19"/>
                <a:gd name="T9" fmla="*/ 13 h 21"/>
                <a:gd name="T10" fmla="*/ 10 w 19"/>
                <a:gd name="T11" fmla="*/ 10 h 21"/>
                <a:gd name="T12" fmla="*/ 12 w 19"/>
                <a:gd name="T13" fmla="*/ 8 h 21"/>
                <a:gd name="T14" fmla="*/ 14 w 19"/>
                <a:gd name="T15" fmla="*/ 7 h 21"/>
                <a:gd name="T16" fmla="*/ 17 w 19"/>
                <a:gd name="T17" fmla="*/ 5 h 21"/>
                <a:gd name="T18" fmla="*/ 19 w 19"/>
                <a:gd name="T19" fmla="*/ 3 h 21"/>
                <a:gd name="T20" fmla="*/ 17 w 19"/>
                <a:gd name="T21" fmla="*/ 0 h 21"/>
                <a:gd name="T22" fmla="*/ 15 w 19"/>
                <a:gd name="T23" fmla="*/ 2 h 21"/>
                <a:gd name="T24" fmla="*/ 12 w 19"/>
                <a:gd name="T25" fmla="*/ 4 h 21"/>
                <a:gd name="T26" fmla="*/ 10 w 19"/>
                <a:gd name="T27" fmla="*/ 6 h 21"/>
                <a:gd name="T28" fmla="*/ 8 w 19"/>
                <a:gd name="T29" fmla="*/ 9 h 21"/>
                <a:gd name="T30" fmla="*/ 6 w 19"/>
                <a:gd name="T31" fmla="*/ 11 h 21"/>
                <a:gd name="T32" fmla="*/ 4 w 19"/>
                <a:gd name="T33" fmla="*/ 14 h 21"/>
                <a:gd name="T34" fmla="*/ 2 w 19"/>
                <a:gd name="T35" fmla="*/ 16 h 21"/>
                <a:gd name="T36" fmla="*/ 0 w 19"/>
                <a:gd name="T37" fmla="*/ 20 h 21"/>
                <a:gd name="T38" fmla="*/ 0 w 19"/>
                <a:gd name="T39" fmla="*/ 21 h 21"/>
                <a:gd name="T40" fmla="*/ 0 w 19"/>
                <a:gd name="T41" fmla="*/ 20 h 21"/>
                <a:gd name="T42" fmla="*/ 0 w 19"/>
                <a:gd name="T43" fmla="*/ 20 h 21"/>
                <a:gd name="T44" fmla="*/ 0 w 19"/>
                <a:gd name="T45" fmla="*/ 21 h 21"/>
                <a:gd name="T46" fmla="*/ 2 w 19"/>
                <a:gd name="T47" fmla="*/ 20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21"/>
                <a:gd name="T74" fmla="*/ 19 w 19"/>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21">
                  <a:moveTo>
                    <a:pt x="2" y="20"/>
                  </a:moveTo>
                  <a:lnTo>
                    <a:pt x="2" y="21"/>
                  </a:lnTo>
                  <a:lnTo>
                    <a:pt x="4" y="18"/>
                  </a:lnTo>
                  <a:lnTo>
                    <a:pt x="6" y="16"/>
                  </a:lnTo>
                  <a:lnTo>
                    <a:pt x="7" y="13"/>
                  </a:lnTo>
                  <a:lnTo>
                    <a:pt x="10" y="10"/>
                  </a:lnTo>
                  <a:lnTo>
                    <a:pt x="12" y="8"/>
                  </a:lnTo>
                  <a:lnTo>
                    <a:pt x="14" y="7"/>
                  </a:lnTo>
                  <a:lnTo>
                    <a:pt x="17" y="5"/>
                  </a:lnTo>
                  <a:lnTo>
                    <a:pt x="19" y="3"/>
                  </a:lnTo>
                  <a:lnTo>
                    <a:pt x="17" y="0"/>
                  </a:lnTo>
                  <a:lnTo>
                    <a:pt x="15" y="2"/>
                  </a:lnTo>
                  <a:lnTo>
                    <a:pt x="12" y="4"/>
                  </a:lnTo>
                  <a:lnTo>
                    <a:pt x="10" y="6"/>
                  </a:lnTo>
                  <a:lnTo>
                    <a:pt x="8" y="9"/>
                  </a:lnTo>
                  <a:lnTo>
                    <a:pt x="6" y="11"/>
                  </a:lnTo>
                  <a:lnTo>
                    <a:pt x="4" y="14"/>
                  </a:lnTo>
                  <a:lnTo>
                    <a:pt x="2" y="16"/>
                  </a:lnTo>
                  <a:lnTo>
                    <a:pt x="0" y="20"/>
                  </a:lnTo>
                  <a:lnTo>
                    <a:pt x="0" y="21"/>
                  </a:lnTo>
                  <a:lnTo>
                    <a:pt x="0" y="20"/>
                  </a:lnTo>
                  <a:lnTo>
                    <a:pt x="0" y="21"/>
                  </a:lnTo>
                  <a:lnTo>
                    <a:pt x="2" y="2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79" name="Freeform 553"/>
            <p:cNvSpPr>
              <a:spLocks noChangeArrowheads="1"/>
            </p:cNvSpPr>
            <p:nvPr/>
          </p:nvSpPr>
          <p:spPr bwMode="auto">
            <a:xfrm>
              <a:off x="18" y="242"/>
              <a:ext cx="7" cy="10"/>
            </a:xfrm>
            <a:custGeom>
              <a:avLst/>
              <a:gdLst>
                <a:gd name="T0" fmla="*/ 6 w 7"/>
                <a:gd name="T1" fmla="*/ 8 h 10"/>
                <a:gd name="T2" fmla="*/ 7 w 7"/>
                <a:gd name="T3" fmla="*/ 8 h 10"/>
                <a:gd name="T4" fmla="*/ 6 w 7"/>
                <a:gd name="T5" fmla="*/ 7 h 10"/>
                <a:gd name="T6" fmla="*/ 5 w 7"/>
                <a:gd name="T7" fmla="*/ 4 h 10"/>
                <a:gd name="T8" fmla="*/ 3 w 7"/>
                <a:gd name="T9" fmla="*/ 2 h 10"/>
                <a:gd name="T10" fmla="*/ 2 w 7"/>
                <a:gd name="T11" fmla="*/ 0 h 10"/>
                <a:gd name="T12" fmla="*/ 0 w 7"/>
                <a:gd name="T13" fmla="*/ 1 h 10"/>
                <a:gd name="T14" fmla="*/ 1 w 7"/>
                <a:gd name="T15" fmla="*/ 3 h 10"/>
                <a:gd name="T16" fmla="*/ 2 w 7"/>
                <a:gd name="T17" fmla="*/ 6 h 10"/>
                <a:gd name="T18" fmla="*/ 4 w 7"/>
                <a:gd name="T19" fmla="*/ 8 h 10"/>
                <a:gd name="T20" fmla="*/ 5 w 7"/>
                <a:gd name="T21" fmla="*/ 10 h 10"/>
                <a:gd name="T22" fmla="*/ 6 w 7"/>
                <a:gd name="T23" fmla="*/ 10 h 10"/>
                <a:gd name="T24" fmla="*/ 5 w 7"/>
                <a:gd name="T25" fmla="*/ 10 h 10"/>
                <a:gd name="T26" fmla="*/ 5 w 7"/>
                <a:gd name="T27" fmla="*/ 10 h 10"/>
                <a:gd name="T28" fmla="*/ 6 w 7"/>
                <a:gd name="T29" fmla="*/ 10 h 10"/>
                <a:gd name="T30" fmla="*/ 6 w 7"/>
                <a:gd name="T31" fmla="*/ 8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10"/>
                <a:gd name="T50" fmla="*/ 7 w 7"/>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10">
                  <a:moveTo>
                    <a:pt x="6" y="8"/>
                  </a:moveTo>
                  <a:lnTo>
                    <a:pt x="7" y="8"/>
                  </a:lnTo>
                  <a:lnTo>
                    <a:pt x="6" y="7"/>
                  </a:lnTo>
                  <a:lnTo>
                    <a:pt x="5" y="4"/>
                  </a:lnTo>
                  <a:lnTo>
                    <a:pt x="3" y="2"/>
                  </a:lnTo>
                  <a:lnTo>
                    <a:pt x="2" y="0"/>
                  </a:lnTo>
                  <a:lnTo>
                    <a:pt x="0" y="1"/>
                  </a:lnTo>
                  <a:lnTo>
                    <a:pt x="1" y="3"/>
                  </a:lnTo>
                  <a:lnTo>
                    <a:pt x="2" y="6"/>
                  </a:lnTo>
                  <a:lnTo>
                    <a:pt x="4" y="8"/>
                  </a:lnTo>
                  <a:lnTo>
                    <a:pt x="5" y="10"/>
                  </a:lnTo>
                  <a:lnTo>
                    <a:pt x="6" y="10"/>
                  </a:lnTo>
                  <a:lnTo>
                    <a:pt x="5" y="10"/>
                  </a:lnTo>
                  <a:lnTo>
                    <a:pt x="6" y="10"/>
                  </a:lnTo>
                  <a:lnTo>
                    <a:pt x="6" y="8"/>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80" name="Freeform 554"/>
            <p:cNvSpPr>
              <a:spLocks noChangeArrowheads="1"/>
            </p:cNvSpPr>
            <p:nvPr/>
          </p:nvSpPr>
          <p:spPr bwMode="auto">
            <a:xfrm>
              <a:off x="24" y="242"/>
              <a:ext cx="24" cy="10"/>
            </a:xfrm>
            <a:custGeom>
              <a:avLst/>
              <a:gdLst>
                <a:gd name="T0" fmla="*/ 24 w 24"/>
                <a:gd name="T1" fmla="*/ 2 h 10"/>
                <a:gd name="T2" fmla="*/ 22 w 24"/>
                <a:gd name="T3" fmla="*/ 1 h 10"/>
                <a:gd name="T4" fmla="*/ 20 w 24"/>
                <a:gd name="T5" fmla="*/ 3 h 10"/>
                <a:gd name="T6" fmla="*/ 17 w 24"/>
                <a:gd name="T7" fmla="*/ 4 h 10"/>
                <a:gd name="T8" fmla="*/ 14 w 24"/>
                <a:gd name="T9" fmla="*/ 5 h 10"/>
                <a:gd name="T10" fmla="*/ 12 w 24"/>
                <a:gd name="T11" fmla="*/ 6 h 10"/>
                <a:gd name="T12" fmla="*/ 9 w 24"/>
                <a:gd name="T13" fmla="*/ 7 h 10"/>
                <a:gd name="T14" fmla="*/ 6 w 24"/>
                <a:gd name="T15" fmla="*/ 7 h 10"/>
                <a:gd name="T16" fmla="*/ 3 w 24"/>
                <a:gd name="T17" fmla="*/ 8 h 10"/>
                <a:gd name="T18" fmla="*/ 0 w 24"/>
                <a:gd name="T19" fmla="*/ 8 h 10"/>
                <a:gd name="T20" fmla="*/ 0 w 24"/>
                <a:gd name="T21" fmla="*/ 10 h 10"/>
                <a:gd name="T22" fmla="*/ 3 w 24"/>
                <a:gd name="T23" fmla="*/ 10 h 10"/>
                <a:gd name="T24" fmla="*/ 6 w 24"/>
                <a:gd name="T25" fmla="*/ 10 h 10"/>
                <a:gd name="T26" fmla="*/ 9 w 24"/>
                <a:gd name="T27" fmla="*/ 9 h 10"/>
                <a:gd name="T28" fmla="*/ 12 w 24"/>
                <a:gd name="T29" fmla="*/ 9 h 10"/>
                <a:gd name="T30" fmla="*/ 15 w 24"/>
                <a:gd name="T31" fmla="*/ 8 h 10"/>
                <a:gd name="T32" fmla="*/ 18 w 24"/>
                <a:gd name="T33" fmla="*/ 7 h 10"/>
                <a:gd name="T34" fmla="*/ 21 w 24"/>
                <a:gd name="T35" fmla="*/ 5 h 10"/>
                <a:gd name="T36" fmla="*/ 23 w 24"/>
                <a:gd name="T37" fmla="*/ 4 h 10"/>
                <a:gd name="T38" fmla="*/ 22 w 24"/>
                <a:gd name="T39" fmla="*/ 3 h 10"/>
                <a:gd name="T40" fmla="*/ 24 w 24"/>
                <a:gd name="T41" fmla="*/ 2 h 10"/>
                <a:gd name="T42" fmla="*/ 23 w 24"/>
                <a:gd name="T43" fmla="*/ 0 h 10"/>
                <a:gd name="T44" fmla="*/ 22 w 24"/>
                <a:gd name="T45" fmla="*/ 1 h 10"/>
                <a:gd name="T46" fmla="*/ 24 w 24"/>
                <a:gd name="T47" fmla="*/ 2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10"/>
                <a:gd name="T74" fmla="*/ 24 w 24"/>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10">
                  <a:moveTo>
                    <a:pt x="24" y="2"/>
                  </a:moveTo>
                  <a:lnTo>
                    <a:pt x="22" y="1"/>
                  </a:lnTo>
                  <a:lnTo>
                    <a:pt x="20" y="3"/>
                  </a:lnTo>
                  <a:lnTo>
                    <a:pt x="17" y="4"/>
                  </a:lnTo>
                  <a:lnTo>
                    <a:pt x="14" y="5"/>
                  </a:lnTo>
                  <a:lnTo>
                    <a:pt x="12" y="6"/>
                  </a:lnTo>
                  <a:lnTo>
                    <a:pt x="9" y="7"/>
                  </a:lnTo>
                  <a:lnTo>
                    <a:pt x="6" y="7"/>
                  </a:lnTo>
                  <a:lnTo>
                    <a:pt x="3" y="8"/>
                  </a:lnTo>
                  <a:lnTo>
                    <a:pt x="0" y="8"/>
                  </a:lnTo>
                  <a:lnTo>
                    <a:pt x="0" y="10"/>
                  </a:lnTo>
                  <a:lnTo>
                    <a:pt x="3" y="10"/>
                  </a:lnTo>
                  <a:lnTo>
                    <a:pt x="6" y="10"/>
                  </a:lnTo>
                  <a:lnTo>
                    <a:pt x="9" y="9"/>
                  </a:lnTo>
                  <a:lnTo>
                    <a:pt x="12" y="9"/>
                  </a:lnTo>
                  <a:lnTo>
                    <a:pt x="15" y="8"/>
                  </a:lnTo>
                  <a:lnTo>
                    <a:pt x="18" y="7"/>
                  </a:lnTo>
                  <a:lnTo>
                    <a:pt x="21" y="5"/>
                  </a:lnTo>
                  <a:lnTo>
                    <a:pt x="23" y="4"/>
                  </a:lnTo>
                  <a:lnTo>
                    <a:pt x="22" y="3"/>
                  </a:lnTo>
                  <a:lnTo>
                    <a:pt x="24" y="2"/>
                  </a:lnTo>
                  <a:lnTo>
                    <a:pt x="23" y="0"/>
                  </a:lnTo>
                  <a:lnTo>
                    <a:pt x="22" y="1"/>
                  </a:lnTo>
                  <a:lnTo>
                    <a:pt x="24"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81" name="Freeform 555"/>
            <p:cNvSpPr>
              <a:spLocks noChangeArrowheads="1"/>
            </p:cNvSpPr>
            <p:nvPr/>
          </p:nvSpPr>
          <p:spPr bwMode="auto">
            <a:xfrm>
              <a:off x="46" y="244"/>
              <a:ext cx="9" cy="11"/>
            </a:xfrm>
            <a:custGeom>
              <a:avLst/>
              <a:gdLst>
                <a:gd name="T0" fmla="*/ 8 w 9"/>
                <a:gd name="T1" fmla="*/ 11 h 11"/>
                <a:gd name="T2" fmla="*/ 8 w 9"/>
                <a:gd name="T3" fmla="*/ 9 h 11"/>
                <a:gd name="T4" fmla="*/ 7 w 9"/>
                <a:gd name="T5" fmla="*/ 8 h 11"/>
                <a:gd name="T6" fmla="*/ 7 w 9"/>
                <a:gd name="T7" fmla="*/ 7 h 11"/>
                <a:gd name="T8" fmla="*/ 6 w 9"/>
                <a:gd name="T9" fmla="*/ 5 h 11"/>
                <a:gd name="T10" fmla="*/ 5 w 9"/>
                <a:gd name="T11" fmla="*/ 5 h 11"/>
                <a:gd name="T12" fmla="*/ 4 w 9"/>
                <a:gd name="T13" fmla="*/ 3 h 11"/>
                <a:gd name="T14" fmla="*/ 3 w 9"/>
                <a:gd name="T15" fmla="*/ 2 h 11"/>
                <a:gd name="T16" fmla="*/ 3 w 9"/>
                <a:gd name="T17" fmla="*/ 1 h 11"/>
                <a:gd name="T18" fmla="*/ 2 w 9"/>
                <a:gd name="T19" fmla="*/ 0 h 11"/>
                <a:gd name="T20" fmla="*/ 0 w 9"/>
                <a:gd name="T21" fmla="*/ 1 h 11"/>
                <a:gd name="T22" fmla="*/ 0 w 9"/>
                <a:gd name="T23" fmla="*/ 2 h 11"/>
                <a:gd name="T24" fmla="*/ 1 w 9"/>
                <a:gd name="T25" fmla="*/ 4 h 11"/>
                <a:gd name="T26" fmla="*/ 2 w 9"/>
                <a:gd name="T27" fmla="*/ 5 h 11"/>
                <a:gd name="T28" fmla="*/ 3 w 9"/>
                <a:gd name="T29" fmla="*/ 6 h 11"/>
                <a:gd name="T30" fmla="*/ 4 w 9"/>
                <a:gd name="T31" fmla="*/ 7 h 11"/>
                <a:gd name="T32" fmla="*/ 5 w 9"/>
                <a:gd name="T33" fmla="*/ 9 h 11"/>
                <a:gd name="T34" fmla="*/ 6 w 9"/>
                <a:gd name="T35" fmla="*/ 10 h 11"/>
                <a:gd name="T36" fmla="*/ 7 w 9"/>
                <a:gd name="T37" fmla="*/ 11 h 11"/>
                <a:gd name="T38" fmla="*/ 7 w 9"/>
                <a:gd name="T39" fmla="*/ 9 h 11"/>
                <a:gd name="T40" fmla="*/ 8 w 9"/>
                <a:gd name="T41" fmla="*/ 11 h 11"/>
                <a:gd name="T42" fmla="*/ 9 w 9"/>
                <a:gd name="T43" fmla="*/ 10 h 11"/>
                <a:gd name="T44" fmla="*/ 8 w 9"/>
                <a:gd name="T45" fmla="*/ 9 h 11"/>
                <a:gd name="T46" fmla="*/ 8 w 9"/>
                <a:gd name="T47" fmla="*/ 11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1"/>
                <a:gd name="T74" fmla="*/ 9 w 9"/>
                <a:gd name="T75" fmla="*/ 11 h 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1">
                  <a:moveTo>
                    <a:pt x="8" y="11"/>
                  </a:moveTo>
                  <a:lnTo>
                    <a:pt x="8" y="9"/>
                  </a:lnTo>
                  <a:lnTo>
                    <a:pt x="7" y="8"/>
                  </a:lnTo>
                  <a:lnTo>
                    <a:pt x="7" y="7"/>
                  </a:lnTo>
                  <a:lnTo>
                    <a:pt x="6" y="5"/>
                  </a:lnTo>
                  <a:lnTo>
                    <a:pt x="5" y="5"/>
                  </a:lnTo>
                  <a:lnTo>
                    <a:pt x="4" y="3"/>
                  </a:lnTo>
                  <a:lnTo>
                    <a:pt x="3" y="2"/>
                  </a:lnTo>
                  <a:lnTo>
                    <a:pt x="3" y="1"/>
                  </a:lnTo>
                  <a:lnTo>
                    <a:pt x="2" y="0"/>
                  </a:lnTo>
                  <a:lnTo>
                    <a:pt x="0" y="1"/>
                  </a:lnTo>
                  <a:lnTo>
                    <a:pt x="0" y="2"/>
                  </a:lnTo>
                  <a:lnTo>
                    <a:pt x="1" y="4"/>
                  </a:lnTo>
                  <a:lnTo>
                    <a:pt x="2" y="5"/>
                  </a:lnTo>
                  <a:lnTo>
                    <a:pt x="3" y="6"/>
                  </a:lnTo>
                  <a:lnTo>
                    <a:pt x="4" y="7"/>
                  </a:lnTo>
                  <a:lnTo>
                    <a:pt x="5" y="9"/>
                  </a:lnTo>
                  <a:lnTo>
                    <a:pt x="6" y="10"/>
                  </a:lnTo>
                  <a:lnTo>
                    <a:pt x="7" y="11"/>
                  </a:lnTo>
                  <a:lnTo>
                    <a:pt x="7" y="9"/>
                  </a:lnTo>
                  <a:lnTo>
                    <a:pt x="8" y="11"/>
                  </a:lnTo>
                  <a:lnTo>
                    <a:pt x="9" y="10"/>
                  </a:lnTo>
                  <a:lnTo>
                    <a:pt x="8" y="9"/>
                  </a:lnTo>
                  <a:lnTo>
                    <a:pt x="8" y="1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82" name="Freeform 556"/>
            <p:cNvSpPr>
              <a:spLocks noChangeArrowheads="1"/>
            </p:cNvSpPr>
            <p:nvPr/>
          </p:nvSpPr>
          <p:spPr bwMode="auto">
            <a:xfrm>
              <a:off x="40" y="253"/>
              <a:ext cx="14" cy="25"/>
            </a:xfrm>
            <a:custGeom>
              <a:avLst/>
              <a:gdLst>
                <a:gd name="T0" fmla="*/ 2 w 14"/>
                <a:gd name="T1" fmla="*/ 23 h 25"/>
                <a:gd name="T2" fmla="*/ 3 w 14"/>
                <a:gd name="T3" fmla="*/ 24 h 25"/>
                <a:gd name="T4" fmla="*/ 4 w 14"/>
                <a:gd name="T5" fmla="*/ 21 h 25"/>
                <a:gd name="T6" fmla="*/ 5 w 14"/>
                <a:gd name="T7" fmla="*/ 18 h 25"/>
                <a:gd name="T8" fmla="*/ 6 w 14"/>
                <a:gd name="T9" fmla="*/ 15 h 25"/>
                <a:gd name="T10" fmla="*/ 7 w 14"/>
                <a:gd name="T11" fmla="*/ 12 h 25"/>
                <a:gd name="T12" fmla="*/ 9 w 14"/>
                <a:gd name="T13" fmla="*/ 10 h 25"/>
                <a:gd name="T14" fmla="*/ 11 w 14"/>
                <a:gd name="T15" fmla="*/ 7 h 25"/>
                <a:gd name="T16" fmla="*/ 12 w 14"/>
                <a:gd name="T17" fmla="*/ 4 h 25"/>
                <a:gd name="T18" fmla="*/ 14 w 14"/>
                <a:gd name="T19" fmla="*/ 2 h 25"/>
                <a:gd name="T20" fmla="*/ 13 w 14"/>
                <a:gd name="T21" fmla="*/ 0 h 25"/>
                <a:gd name="T22" fmla="*/ 11 w 14"/>
                <a:gd name="T23" fmla="*/ 2 h 25"/>
                <a:gd name="T24" fmla="*/ 9 w 14"/>
                <a:gd name="T25" fmla="*/ 5 h 25"/>
                <a:gd name="T26" fmla="*/ 7 w 14"/>
                <a:gd name="T27" fmla="*/ 8 h 25"/>
                <a:gd name="T28" fmla="*/ 5 w 14"/>
                <a:gd name="T29" fmla="*/ 11 h 25"/>
                <a:gd name="T30" fmla="*/ 4 w 14"/>
                <a:gd name="T31" fmla="*/ 14 h 25"/>
                <a:gd name="T32" fmla="*/ 2 w 14"/>
                <a:gd name="T33" fmla="*/ 17 h 25"/>
                <a:gd name="T34" fmla="*/ 1 w 14"/>
                <a:gd name="T35" fmla="*/ 20 h 25"/>
                <a:gd name="T36" fmla="*/ 0 w 14"/>
                <a:gd name="T37" fmla="*/ 24 h 25"/>
                <a:gd name="T38" fmla="*/ 1 w 14"/>
                <a:gd name="T39" fmla="*/ 25 h 25"/>
                <a:gd name="T40" fmla="*/ 0 w 14"/>
                <a:gd name="T41" fmla="*/ 24 h 25"/>
                <a:gd name="T42" fmla="*/ 0 w 14"/>
                <a:gd name="T43" fmla="*/ 24 h 25"/>
                <a:gd name="T44" fmla="*/ 1 w 14"/>
                <a:gd name="T45" fmla="*/ 25 h 25"/>
                <a:gd name="T46" fmla="*/ 2 w 14"/>
                <a:gd name="T47" fmla="*/ 23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25"/>
                <a:gd name="T74" fmla="*/ 14 w 14"/>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25">
                  <a:moveTo>
                    <a:pt x="2" y="23"/>
                  </a:moveTo>
                  <a:lnTo>
                    <a:pt x="3" y="24"/>
                  </a:lnTo>
                  <a:lnTo>
                    <a:pt x="4" y="21"/>
                  </a:lnTo>
                  <a:lnTo>
                    <a:pt x="5" y="18"/>
                  </a:lnTo>
                  <a:lnTo>
                    <a:pt x="6" y="15"/>
                  </a:lnTo>
                  <a:lnTo>
                    <a:pt x="7" y="12"/>
                  </a:lnTo>
                  <a:lnTo>
                    <a:pt x="9" y="10"/>
                  </a:lnTo>
                  <a:lnTo>
                    <a:pt x="11" y="7"/>
                  </a:lnTo>
                  <a:lnTo>
                    <a:pt x="12" y="4"/>
                  </a:lnTo>
                  <a:lnTo>
                    <a:pt x="14" y="2"/>
                  </a:lnTo>
                  <a:lnTo>
                    <a:pt x="13" y="0"/>
                  </a:lnTo>
                  <a:lnTo>
                    <a:pt x="11" y="2"/>
                  </a:lnTo>
                  <a:lnTo>
                    <a:pt x="9" y="5"/>
                  </a:lnTo>
                  <a:lnTo>
                    <a:pt x="7" y="8"/>
                  </a:lnTo>
                  <a:lnTo>
                    <a:pt x="5" y="11"/>
                  </a:lnTo>
                  <a:lnTo>
                    <a:pt x="4" y="14"/>
                  </a:lnTo>
                  <a:lnTo>
                    <a:pt x="2" y="17"/>
                  </a:lnTo>
                  <a:lnTo>
                    <a:pt x="1" y="20"/>
                  </a:lnTo>
                  <a:lnTo>
                    <a:pt x="0" y="24"/>
                  </a:lnTo>
                  <a:lnTo>
                    <a:pt x="1" y="25"/>
                  </a:lnTo>
                  <a:lnTo>
                    <a:pt x="0" y="24"/>
                  </a:lnTo>
                  <a:lnTo>
                    <a:pt x="1" y="25"/>
                  </a:lnTo>
                  <a:lnTo>
                    <a:pt x="2" y="2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83" name="Freeform 557"/>
            <p:cNvSpPr>
              <a:spLocks noChangeArrowheads="1"/>
            </p:cNvSpPr>
            <p:nvPr/>
          </p:nvSpPr>
          <p:spPr bwMode="auto">
            <a:xfrm>
              <a:off x="41" y="276"/>
              <a:ext cx="8" cy="10"/>
            </a:xfrm>
            <a:custGeom>
              <a:avLst/>
              <a:gdLst>
                <a:gd name="T0" fmla="*/ 7 w 8"/>
                <a:gd name="T1" fmla="*/ 7 h 10"/>
                <a:gd name="T2" fmla="*/ 8 w 8"/>
                <a:gd name="T3" fmla="*/ 8 h 10"/>
                <a:gd name="T4" fmla="*/ 6 w 8"/>
                <a:gd name="T5" fmla="*/ 6 h 10"/>
                <a:gd name="T6" fmla="*/ 5 w 8"/>
                <a:gd name="T7" fmla="*/ 4 h 10"/>
                <a:gd name="T8" fmla="*/ 3 w 8"/>
                <a:gd name="T9" fmla="*/ 2 h 10"/>
                <a:gd name="T10" fmla="*/ 1 w 8"/>
                <a:gd name="T11" fmla="*/ 0 h 10"/>
                <a:gd name="T12" fmla="*/ 0 w 8"/>
                <a:gd name="T13" fmla="*/ 2 h 10"/>
                <a:gd name="T14" fmla="*/ 1 w 8"/>
                <a:gd name="T15" fmla="*/ 4 h 10"/>
                <a:gd name="T16" fmla="*/ 3 w 8"/>
                <a:gd name="T17" fmla="*/ 6 h 10"/>
                <a:gd name="T18" fmla="*/ 5 w 8"/>
                <a:gd name="T19" fmla="*/ 8 h 10"/>
                <a:gd name="T20" fmla="*/ 6 w 8"/>
                <a:gd name="T21" fmla="*/ 10 h 10"/>
                <a:gd name="T22" fmla="*/ 8 w 8"/>
                <a:gd name="T23" fmla="*/ 10 h 10"/>
                <a:gd name="T24" fmla="*/ 6 w 8"/>
                <a:gd name="T25" fmla="*/ 10 h 10"/>
                <a:gd name="T26" fmla="*/ 7 w 8"/>
                <a:gd name="T27" fmla="*/ 10 h 10"/>
                <a:gd name="T28" fmla="*/ 8 w 8"/>
                <a:gd name="T29" fmla="*/ 10 h 10"/>
                <a:gd name="T30" fmla="*/ 7 w 8"/>
                <a:gd name="T31" fmla="*/ 7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
                <a:gd name="T49" fmla="*/ 0 h 10"/>
                <a:gd name="T50" fmla="*/ 8 w 8"/>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 h="10">
                  <a:moveTo>
                    <a:pt x="7" y="7"/>
                  </a:moveTo>
                  <a:lnTo>
                    <a:pt x="8" y="8"/>
                  </a:lnTo>
                  <a:lnTo>
                    <a:pt x="6" y="6"/>
                  </a:lnTo>
                  <a:lnTo>
                    <a:pt x="5" y="4"/>
                  </a:lnTo>
                  <a:lnTo>
                    <a:pt x="3" y="2"/>
                  </a:lnTo>
                  <a:lnTo>
                    <a:pt x="1" y="0"/>
                  </a:lnTo>
                  <a:lnTo>
                    <a:pt x="0" y="2"/>
                  </a:lnTo>
                  <a:lnTo>
                    <a:pt x="1" y="4"/>
                  </a:lnTo>
                  <a:lnTo>
                    <a:pt x="3" y="6"/>
                  </a:lnTo>
                  <a:lnTo>
                    <a:pt x="5" y="8"/>
                  </a:lnTo>
                  <a:lnTo>
                    <a:pt x="6" y="10"/>
                  </a:lnTo>
                  <a:lnTo>
                    <a:pt x="8" y="10"/>
                  </a:lnTo>
                  <a:lnTo>
                    <a:pt x="6" y="10"/>
                  </a:lnTo>
                  <a:lnTo>
                    <a:pt x="7" y="10"/>
                  </a:lnTo>
                  <a:lnTo>
                    <a:pt x="8" y="10"/>
                  </a:lnTo>
                  <a:lnTo>
                    <a:pt x="7" y="7"/>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84" name="Freeform 558"/>
            <p:cNvSpPr>
              <a:spLocks noChangeArrowheads="1"/>
            </p:cNvSpPr>
            <p:nvPr/>
          </p:nvSpPr>
          <p:spPr bwMode="auto">
            <a:xfrm>
              <a:off x="48" y="269"/>
              <a:ext cx="21" cy="17"/>
            </a:xfrm>
            <a:custGeom>
              <a:avLst/>
              <a:gdLst>
                <a:gd name="T0" fmla="*/ 21 w 21"/>
                <a:gd name="T1" fmla="*/ 1 h 17"/>
                <a:gd name="T2" fmla="*/ 19 w 21"/>
                <a:gd name="T3" fmla="*/ 1 h 17"/>
                <a:gd name="T4" fmla="*/ 17 w 21"/>
                <a:gd name="T5" fmla="*/ 3 h 17"/>
                <a:gd name="T6" fmla="*/ 15 w 21"/>
                <a:gd name="T7" fmla="*/ 5 h 17"/>
                <a:gd name="T8" fmla="*/ 13 w 21"/>
                <a:gd name="T9" fmla="*/ 7 h 17"/>
                <a:gd name="T10" fmla="*/ 11 w 21"/>
                <a:gd name="T11" fmla="*/ 9 h 17"/>
                <a:gd name="T12" fmla="*/ 8 w 21"/>
                <a:gd name="T13" fmla="*/ 11 h 17"/>
                <a:gd name="T14" fmla="*/ 5 w 21"/>
                <a:gd name="T15" fmla="*/ 12 h 17"/>
                <a:gd name="T16" fmla="*/ 3 w 21"/>
                <a:gd name="T17" fmla="*/ 13 h 17"/>
                <a:gd name="T18" fmla="*/ 0 w 21"/>
                <a:gd name="T19" fmla="*/ 14 h 17"/>
                <a:gd name="T20" fmla="*/ 1 w 21"/>
                <a:gd name="T21" fmla="*/ 17 h 17"/>
                <a:gd name="T22" fmla="*/ 3 w 21"/>
                <a:gd name="T23" fmla="*/ 16 h 17"/>
                <a:gd name="T24" fmla="*/ 7 w 21"/>
                <a:gd name="T25" fmla="*/ 15 h 17"/>
                <a:gd name="T26" fmla="*/ 9 w 21"/>
                <a:gd name="T27" fmla="*/ 13 h 17"/>
                <a:gd name="T28" fmla="*/ 12 w 21"/>
                <a:gd name="T29" fmla="*/ 12 h 17"/>
                <a:gd name="T30" fmla="*/ 15 w 21"/>
                <a:gd name="T31" fmla="*/ 10 h 17"/>
                <a:gd name="T32" fmla="*/ 17 w 21"/>
                <a:gd name="T33" fmla="*/ 8 h 17"/>
                <a:gd name="T34" fmla="*/ 19 w 21"/>
                <a:gd name="T35" fmla="*/ 5 h 17"/>
                <a:gd name="T36" fmla="*/ 21 w 21"/>
                <a:gd name="T37" fmla="*/ 3 h 17"/>
                <a:gd name="T38" fmla="*/ 19 w 21"/>
                <a:gd name="T39" fmla="*/ 3 h 17"/>
                <a:gd name="T40" fmla="*/ 21 w 21"/>
                <a:gd name="T41" fmla="*/ 1 h 17"/>
                <a:gd name="T42" fmla="*/ 20 w 21"/>
                <a:gd name="T43" fmla="*/ 0 h 17"/>
                <a:gd name="T44" fmla="*/ 19 w 21"/>
                <a:gd name="T45" fmla="*/ 1 h 17"/>
                <a:gd name="T46" fmla="*/ 21 w 21"/>
                <a:gd name="T47" fmla="*/ 1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
                <a:gd name="T73" fmla="*/ 0 h 17"/>
                <a:gd name="T74" fmla="*/ 21 w 21"/>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 h="17">
                  <a:moveTo>
                    <a:pt x="21" y="1"/>
                  </a:moveTo>
                  <a:lnTo>
                    <a:pt x="19" y="1"/>
                  </a:lnTo>
                  <a:lnTo>
                    <a:pt x="17" y="3"/>
                  </a:lnTo>
                  <a:lnTo>
                    <a:pt x="15" y="5"/>
                  </a:lnTo>
                  <a:lnTo>
                    <a:pt x="13" y="7"/>
                  </a:lnTo>
                  <a:lnTo>
                    <a:pt x="11" y="9"/>
                  </a:lnTo>
                  <a:lnTo>
                    <a:pt x="8" y="11"/>
                  </a:lnTo>
                  <a:lnTo>
                    <a:pt x="5" y="12"/>
                  </a:lnTo>
                  <a:lnTo>
                    <a:pt x="3" y="13"/>
                  </a:lnTo>
                  <a:lnTo>
                    <a:pt x="0" y="14"/>
                  </a:lnTo>
                  <a:lnTo>
                    <a:pt x="1" y="17"/>
                  </a:lnTo>
                  <a:lnTo>
                    <a:pt x="3" y="16"/>
                  </a:lnTo>
                  <a:lnTo>
                    <a:pt x="7" y="15"/>
                  </a:lnTo>
                  <a:lnTo>
                    <a:pt x="9" y="13"/>
                  </a:lnTo>
                  <a:lnTo>
                    <a:pt x="12" y="12"/>
                  </a:lnTo>
                  <a:lnTo>
                    <a:pt x="15" y="10"/>
                  </a:lnTo>
                  <a:lnTo>
                    <a:pt x="17" y="8"/>
                  </a:lnTo>
                  <a:lnTo>
                    <a:pt x="19" y="5"/>
                  </a:lnTo>
                  <a:lnTo>
                    <a:pt x="21" y="3"/>
                  </a:lnTo>
                  <a:lnTo>
                    <a:pt x="19" y="3"/>
                  </a:lnTo>
                  <a:lnTo>
                    <a:pt x="21" y="1"/>
                  </a:lnTo>
                  <a:lnTo>
                    <a:pt x="20" y="0"/>
                  </a:lnTo>
                  <a:lnTo>
                    <a:pt x="19" y="1"/>
                  </a:lnTo>
                  <a:lnTo>
                    <a:pt x="21"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85" name="Freeform 559"/>
            <p:cNvSpPr>
              <a:spLocks noChangeArrowheads="1"/>
            </p:cNvSpPr>
            <p:nvPr/>
          </p:nvSpPr>
          <p:spPr bwMode="auto">
            <a:xfrm>
              <a:off x="67" y="270"/>
              <a:ext cx="12" cy="10"/>
            </a:xfrm>
            <a:custGeom>
              <a:avLst/>
              <a:gdLst>
                <a:gd name="T0" fmla="*/ 12 w 12"/>
                <a:gd name="T1" fmla="*/ 10 h 10"/>
                <a:gd name="T2" fmla="*/ 11 w 12"/>
                <a:gd name="T3" fmla="*/ 8 h 10"/>
                <a:gd name="T4" fmla="*/ 10 w 12"/>
                <a:gd name="T5" fmla="*/ 7 h 10"/>
                <a:gd name="T6" fmla="*/ 9 w 12"/>
                <a:gd name="T7" fmla="*/ 6 h 10"/>
                <a:gd name="T8" fmla="*/ 8 w 12"/>
                <a:gd name="T9" fmla="*/ 5 h 10"/>
                <a:gd name="T10" fmla="*/ 7 w 12"/>
                <a:gd name="T11" fmla="*/ 4 h 10"/>
                <a:gd name="T12" fmla="*/ 5 w 12"/>
                <a:gd name="T13" fmla="*/ 3 h 10"/>
                <a:gd name="T14" fmla="*/ 5 w 12"/>
                <a:gd name="T15" fmla="*/ 2 h 10"/>
                <a:gd name="T16" fmla="*/ 3 w 12"/>
                <a:gd name="T17" fmla="*/ 1 h 10"/>
                <a:gd name="T18" fmla="*/ 2 w 12"/>
                <a:gd name="T19" fmla="*/ 0 h 10"/>
                <a:gd name="T20" fmla="*/ 0 w 12"/>
                <a:gd name="T21" fmla="*/ 2 h 10"/>
                <a:gd name="T22" fmla="*/ 2 w 12"/>
                <a:gd name="T23" fmla="*/ 3 h 10"/>
                <a:gd name="T24" fmla="*/ 3 w 12"/>
                <a:gd name="T25" fmla="*/ 4 h 10"/>
                <a:gd name="T26" fmla="*/ 4 w 12"/>
                <a:gd name="T27" fmla="*/ 5 h 10"/>
                <a:gd name="T28" fmla="*/ 5 w 12"/>
                <a:gd name="T29" fmla="*/ 6 h 10"/>
                <a:gd name="T30" fmla="*/ 6 w 12"/>
                <a:gd name="T31" fmla="*/ 7 h 10"/>
                <a:gd name="T32" fmla="*/ 7 w 12"/>
                <a:gd name="T33" fmla="*/ 8 h 10"/>
                <a:gd name="T34" fmla="*/ 8 w 12"/>
                <a:gd name="T35" fmla="*/ 9 h 10"/>
                <a:gd name="T36" fmla="*/ 10 w 12"/>
                <a:gd name="T37" fmla="*/ 10 h 10"/>
                <a:gd name="T38" fmla="*/ 9 w 12"/>
                <a:gd name="T39" fmla="*/ 8 h 10"/>
                <a:gd name="T40" fmla="*/ 12 w 12"/>
                <a:gd name="T41" fmla="*/ 10 h 10"/>
                <a:gd name="T42" fmla="*/ 12 w 12"/>
                <a:gd name="T43" fmla="*/ 9 h 10"/>
                <a:gd name="T44" fmla="*/ 11 w 12"/>
                <a:gd name="T45" fmla="*/ 8 h 10"/>
                <a:gd name="T46" fmla="*/ 12 w 12"/>
                <a:gd name="T47" fmla="*/ 10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10"/>
                <a:gd name="T74" fmla="*/ 12 w 12"/>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10">
                  <a:moveTo>
                    <a:pt x="12" y="10"/>
                  </a:moveTo>
                  <a:lnTo>
                    <a:pt x="11" y="8"/>
                  </a:lnTo>
                  <a:lnTo>
                    <a:pt x="10" y="7"/>
                  </a:lnTo>
                  <a:lnTo>
                    <a:pt x="9" y="6"/>
                  </a:lnTo>
                  <a:lnTo>
                    <a:pt x="8" y="5"/>
                  </a:lnTo>
                  <a:lnTo>
                    <a:pt x="7" y="4"/>
                  </a:lnTo>
                  <a:lnTo>
                    <a:pt x="5" y="3"/>
                  </a:lnTo>
                  <a:lnTo>
                    <a:pt x="5" y="2"/>
                  </a:lnTo>
                  <a:lnTo>
                    <a:pt x="3" y="1"/>
                  </a:lnTo>
                  <a:lnTo>
                    <a:pt x="2" y="0"/>
                  </a:lnTo>
                  <a:lnTo>
                    <a:pt x="0" y="2"/>
                  </a:lnTo>
                  <a:lnTo>
                    <a:pt x="2" y="3"/>
                  </a:lnTo>
                  <a:lnTo>
                    <a:pt x="3" y="4"/>
                  </a:lnTo>
                  <a:lnTo>
                    <a:pt x="4" y="5"/>
                  </a:lnTo>
                  <a:lnTo>
                    <a:pt x="5" y="6"/>
                  </a:lnTo>
                  <a:lnTo>
                    <a:pt x="6" y="7"/>
                  </a:lnTo>
                  <a:lnTo>
                    <a:pt x="7" y="8"/>
                  </a:lnTo>
                  <a:lnTo>
                    <a:pt x="8" y="9"/>
                  </a:lnTo>
                  <a:lnTo>
                    <a:pt x="10" y="10"/>
                  </a:lnTo>
                  <a:lnTo>
                    <a:pt x="9" y="8"/>
                  </a:lnTo>
                  <a:lnTo>
                    <a:pt x="12" y="10"/>
                  </a:lnTo>
                  <a:lnTo>
                    <a:pt x="12" y="9"/>
                  </a:lnTo>
                  <a:lnTo>
                    <a:pt x="11" y="8"/>
                  </a:lnTo>
                  <a:lnTo>
                    <a:pt x="12" y="1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86" name="Freeform 560"/>
            <p:cNvSpPr>
              <a:spLocks noChangeArrowheads="1"/>
            </p:cNvSpPr>
            <p:nvPr/>
          </p:nvSpPr>
          <p:spPr bwMode="auto">
            <a:xfrm>
              <a:off x="70" y="278"/>
              <a:ext cx="9" cy="27"/>
            </a:xfrm>
            <a:custGeom>
              <a:avLst/>
              <a:gdLst>
                <a:gd name="T0" fmla="*/ 2 w 9"/>
                <a:gd name="T1" fmla="*/ 25 h 27"/>
                <a:gd name="T2" fmla="*/ 2 w 9"/>
                <a:gd name="T3" fmla="*/ 26 h 27"/>
                <a:gd name="T4" fmla="*/ 2 w 9"/>
                <a:gd name="T5" fmla="*/ 23 h 27"/>
                <a:gd name="T6" fmla="*/ 3 w 9"/>
                <a:gd name="T7" fmla="*/ 20 h 27"/>
                <a:gd name="T8" fmla="*/ 3 w 9"/>
                <a:gd name="T9" fmla="*/ 17 h 27"/>
                <a:gd name="T10" fmla="*/ 4 w 9"/>
                <a:gd name="T11" fmla="*/ 13 h 27"/>
                <a:gd name="T12" fmla="*/ 5 w 9"/>
                <a:gd name="T13" fmla="*/ 10 h 27"/>
                <a:gd name="T14" fmla="*/ 6 w 9"/>
                <a:gd name="T15" fmla="*/ 8 h 27"/>
                <a:gd name="T16" fmla="*/ 7 w 9"/>
                <a:gd name="T17" fmla="*/ 5 h 27"/>
                <a:gd name="T18" fmla="*/ 9 w 9"/>
                <a:gd name="T19" fmla="*/ 2 h 27"/>
                <a:gd name="T20" fmla="*/ 6 w 9"/>
                <a:gd name="T21" fmla="*/ 0 h 27"/>
                <a:gd name="T22" fmla="*/ 5 w 9"/>
                <a:gd name="T23" fmla="*/ 3 h 27"/>
                <a:gd name="T24" fmla="*/ 4 w 9"/>
                <a:gd name="T25" fmla="*/ 6 h 27"/>
                <a:gd name="T26" fmla="*/ 3 w 9"/>
                <a:gd name="T27" fmla="*/ 9 h 27"/>
                <a:gd name="T28" fmla="*/ 2 w 9"/>
                <a:gd name="T29" fmla="*/ 13 h 27"/>
                <a:gd name="T30" fmla="*/ 1 w 9"/>
                <a:gd name="T31" fmla="*/ 16 h 27"/>
                <a:gd name="T32" fmla="*/ 0 w 9"/>
                <a:gd name="T33" fmla="*/ 19 h 27"/>
                <a:gd name="T34" fmla="*/ 0 w 9"/>
                <a:gd name="T35" fmla="*/ 23 h 27"/>
                <a:gd name="T36" fmla="*/ 0 w 9"/>
                <a:gd name="T37" fmla="*/ 26 h 27"/>
                <a:gd name="T38" fmla="*/ 0 w 9"/>
                <a:gd name="T39" fmla="*/ 27 h 27"/>
                <a:gd name="T40" fmla="*/ 0 w 9"/>
                <a:gd name="T41" fmla="*/ 26 h 27"/>
                <a:gd name="T42" fmla="*/ 0 w 9"/>
                <a:gd name="T43" fmla="*/ 27 h 27"/>
                <a:gd name="T44" fmla="*/ 0 w 9"/>
                <a:gd name="T45" fmla="*/ 27 h 27"/>
                <a:gd name="T46" fmla="*/ 2 w 9"/>
                <a:gd name="T47" fmla="*/ 25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27"/>
                <a:gd name="T74" fmla="*/ 9 w 9"/>
                <a:gd name="T75" fmla="*/ 27 h 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27">
                  <a:moveTo>
                    <a:pt x="2" y="25"/>
                  </a:moveTo>
                  <a:lnTo>
                    <a:pt x="2" y="26"/>
                  </a:lnTo>
                  <a:lnTo>
                    <a:pt x="2" y="23"/>
                  </a:lnTo>
                  <a:lnTo>
                    <a:pt x="3" y="20"/>
                  </a:lnTo>
                  <a:lnTo>
                    <a:pt x="3" y="17"/>
                  </a:lnTo>
                  <a:lnTo>
                    <a:pt x="4" y="13"/>
                  </a:lnTo>
                  <a:lnTo>
                    <a:pt x="5" y="10"/>
                  </a:lnTo>
                  <a:lnTo>
                    <a:pt x="6" y="8"/>
                  </a:lnTo>
                  <a:lnTo>
                    <a:pt x="7" y="5"/>
                  </a:lnTo>
                  <a:lnTo>
                    <a:pt x="9" y="2"/>
                  </a:lnTo>
                  <a:lnTo>
                    <a:pt x="6" y="0"/>
                  </a:lnTo>
                  <a:lnTo>
                    <a:pt x="5" y="3"/>
                  </a:lnTo>
                  <a:lnTo>
                    <a:pt x="4" y="6"/>
                  </a:lnTo>
                  <a:lnTo>
                    <a:pt x="3" y="9"/>
                  </a:lnTo>
                  <a:lnTo>
                    <a:pt x="2" y="13"/>
                  </a:lnTo>
                  <a:lnTo>
                    <a:pt x="1" y="16"/>
                  </a:lnTo>
                  <a:lnTo>
                    <a:pt x="0" y="19"/>
                  </a:lnTo>
                  <a:lnTo>
                    <a:pt x="0" y="23"/>
                  </a:lnTo>
                  <a:lnTo>
                    <a:pt x="0" y="26"/>
                  </a:lnTo>
                  <a:lnTo>
                    <a:pt x="0" y="27"/>
                  </a:lnTo>
                  <a:lnTo>
                    <a:pt x="0" y="26"/>
                  </a:lnTo>
                  <a:lnTo>
                    <a:pt x="0" y="27"/>
                  </a:lnTo>
                  <a:lnTo>
                    <a:pt x="2" y="2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87" name="Freeform 561"/>
            <p:cNvSpPr>
              <a:spLocks noChangeArrowheads="1"/>
            </p:cNvSpPr>
            <p:nvPr/>
          </p:nvSpPr>
          <p:spPr bwMode="auto">
            <a:xfrm>
              <a:off x="70" y="303"/>
              <a:ext cx="10" cy="8"/>
            </a:xfrm>
            <a:custGeom>
              <a:avLst/>
              <a:gdLst>
                <a:gd name="T0" fmla="*/ 9 w 10"/>
                <a:gd name="T1" fmla="*/ 5 h 8"/>
                <a:gd name="T2" fmla="*/ 10 w 10"/>
                <a:gd name="T3" fmla="*/ 5 h 8"/>
                <a:gd name="T4" fmla="*/ 8 w 10"/>
                <a:gd name="T5" fmla="*/ 4 h 8"/>
                <a:gd name="T6" fmla="*/ 6 w 10"/>
                <a:gd name="T7" fmla="*/ 3 h 8"/>
                <a:gd name="T8" fmla="*/ 4 w 10"/>
                <a:gd name="T9" fmla="*/ 1 h 8"/>
                <a:gd name="T10" fmla="*/ 2 w 10"/>
                <a:gd name="T11" fmla="*/ 0 h 8"/>
                <a:gd name="T12" fmla="*/ 0 w 10"/>
                <a:gd name="T13" fmla="*/ 2 h 8"/>
                <a:gd name="T14" fmla="*/ 2 w 10"/>
                <a:gd name="T15" fmla="*/ 4 h 8"/>
                <a:gd name="T16" fmla="*/ 4 w 10"/>
                <a:gd name="T17" fmla="*/ 5 h 8"/>
                <a:gd name="T18" fmla="*/ 7 w 10"/>
                <a:gd name="T19" fmla="*/ 7 h 8"/>
                <a:gd name="T20" fmla="*/ 9 w 10"/>
                <a:gd name="T21" fmla="*/ 8 h 8"/>
                <a:gd name="T22" fmla="*/ 10 w 10"/>
                <a:gd name="T23" fmla="*/ 8 h 8"/>
                <a:gd name="T24" fmla="*/ 9 w 10"/>
                <a:gd name="T25" fmla="*/ 8 h 8"/>
                <a:gd name="T26" fmla="*/ 9 w 10"/>
                <a:gd name="T27" fmla="*/ 8 h 8"/>
                <a:gd name="T28" fmla="*/ 10 w 10"/>
                <a:gd name="T29" fmla="*/ 8 h 8"/>
                <a:gd name="T30" fmla="*/ 9 w 10"/>
                <a:gd name="T31" fmla="*/ 5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8"/>
                <a:gd name="T50" fmla="*/ 10 w 10"/>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8">
                  <a:moveTo>
                    <a:pt x="9" y="5"/>
                  </a:moveTo>
                  <a:lnTo>
                    <a:pt x="10" y="5"/>
                  </a:lnTo>
                  <a:lnTo>
                    <a:pt x="8" y="4"/>
                  </a:lnTo>
                  <a:lnTo>
                    <a:pt x="6" y="3"/>
                  </a:lnTo>
                  <a:lnTo>
                    <a:pt x="4" y="1"/>
                  </a:lnTo>
                  <a:lnTo>
                    <a:pt x="2" y="0"/>
                  </a:lnTo>
                  <a:lnTo>
                    <a:pt x="0" y="2"/>
                  </a:lnTo>
                  <a:lnTo>
                    <a:pt x="2" y="4"/>
                  </a:lnTo>
                  <a:lnTo>
                    <a:pt x="4" y="5"/>
                  </a:lnTo>
                  <a:lnTo>
                    <a:pt x="7" y="7"/>
                  </a:lnTo>
                  <a:lnTo>
                    <a:pt x="9" y="8"/>
                  </a:lnTo>
                  <a:lnTo>
                    <a:pt x="10" y="8"/>
                  </a:lnTo>
                  <a:lnTo>
                    <a:pt x="9" y="8"/>
                  </a:lnTo>
                  <a:lnTo>
                    <a:pt x="10" y="8"/>
                  </a:lnTo>
                  <a:lnTo>
                    <a:pt x="9" y="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88" name="Freeform 562"/>
            <p:cNvSpPr>
              <a:spLocks noChangeArrowheads="1"/>
            </p:cNvSpPr>
            <p:nvPr/>
          </p:nvSpPr>
          <p:spPr bwMode="auto">
            <a:xfrm>
              <a:off x="79" y="289"/>
              <a:ext cx="18" cy="22"/>
            </a:xfrm>
            <a:custGeom>
              <a:avLst/>
              <a:gdLst>
                <a:gd name="T0" fmla="*/ 17 w 18"/>
                <a:gd name="T1" fmla="*/ 0 h 22"/>
                <a:gd name="T2" fmla="*/ 16 w 18"/>
                <a:gd name="T3" fmla="*/ 1 h 22"/>
                <a:gd name="T4" fmla="*/ 14 w 18"/>
                <a:gd name="T5" fmla="*/ 3 h 22"/>
                <a:gd name="T6" fmla="*/ 12 w 18"/>
                <a:gd name="T7" fmla="*/ 6 h 22"/>
                <a:gd name="T8" fmla="*/ 11 w 18"/>
                <a:gd name="T9" fmla="*/ 9 h 22"/>
                <a:gd name="T10" fmla="*/ 9 w 18"/>
                <a:gd name="T11" fmla="*/ 11 h 22"/>
                <a:gd name="T12" fmla="*/ 7 w 18"/>
                <a:gd name="T13" fmla="*/ 14 h 22"/>
                <a:gd name="T14" fmla="*/ 5 w 18"/>
                <a:gd name="T15" fmla="*/ 16 h 22"/>
                <a:gd name="T16" fmla="*/ 2 w 18"/>
                <a:gd name="T17" fmla="*/ 17 h 22"/>
                <a:gd name="T18" fmla="*/ 0 w 18"/>
                <a:gd name="T19" fmla="*/ 19 h 22"/>
                <a:gd name="T20" fmla="*/ 1 w 18"/>
                <a:gd name="T21" fmla="*/ 22 h 22"/>
                <a:gd name="T22" fmla="*/ 4 w 18"/>
                <a:gd name="T23" fmla="*/ 20 h 22"/>
                <a:gd name="T24" fmla="*/ 6 w 18"/>
                <a:gd name="T25" fmla="*/ 18 h 22"/>
                <a:gd name="T26" fmla="*/ 9 w 18"/>
                <a:gd name="T27" fmla="*/ 15 h 22"/>
                <a:gd name="T28" fmla="*/ 11 w 18"/>
                <a:gd name="T29" fmla="*/ 13 h 22"/>
                <a:gd name="T30" fmla="*/ 13 w 18"/>
                <a:gd name="T31" fmla="*/ 11 h 22"/>
                <a:gd name="T32" fmla="*/ 15 w 18"/>
                <a:gd name="T33" fmla="*/ 8 h 22"/>
                <a:gd name="T34" fmla="*/ 17 w 18"/>
                <a:gd name="T35" fmla="*/ 5 h 22"/>
                <a:gd name="T36" fmla="*/ 18 w 18"/>
                <a:gd name="T37" fmla="*/ 2 h 22"/>
                <a:gd name="T38" fmla="*/ 16 w 18"/>
                <a:gd name="T39" fmla="*/ 3 h 22"/>
                <a:gd name="T40" fmla="*/ 17 w 18"/>
                <a:gd name="T41" fmla="*/ 0 h 22"/>
                <a:gd name="T42" fmla="*/ 16 w 18"/>
                <a:gd name="T43" fmla="*/ 0 h 22"/>
                <a:gd name="T44" fmla="*/ 16 w 18"/>
                <a:gd name="T45" fmla="*/ 1 h 22"/>
                <a:gd name="T46" fmla="*/ 17 w 18"/>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22"/>
                <a:gd name="T74" fmla="*/ 18 w 18"/>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22">
                  <a:moveTo>
                    <a:pt x="17" y="0"/>
                  </a:moveTo>
                  <a:lnTo>
                    <a:pt x="16" y="1"/>
                  </a:lnTo>
                  <a:lnTo>
                    <a:pt x="14" y="3"/>
                  </a:lnTo>
                  <a:lnTo>
                    <a:pt x="12" y="6"/>
                  </a:lnTo>
                  <a:lnTo>
                    <a:pt x="11" y="9"/>
                  </a:lnTo>
                  <a:lnTo>
                    <a:pt x="9" y="11"/>
                  </a:lnTo>
                  <a:lnTo>
                    <a:pt x="7" y="14"/>
                  </a:lnTo>
                  <a:lnTo>
                    <a:pt x="5" y="16"/>
                  </a:lnTo>
                  <a:lnTo>
                    <a:pt x="2" y="17"/>
                  </a:lnTo>
                  <a:lnTo>
                    <a:pt x="0" y="19"/>
                  </a:lnTo>
                  <a:lnTo>
                    <a:pt x="1" y="22"/>
                  </a:lnTo>
                  <a:lnTo>
                    <a:pt x="4" y="20"/>
                  </a:lnTo>
                  <a:lnTo>
                    <a:pt x="6" y="18"/>
                  </a:lnTo>
                  <a:lnTo>
                    <a:pt x="9" y="15"/>
                  </a:lnTo>
                  <a:lnTo>
                    <a:pt x="11" y="13"/>
                  </a:lnTo>
                  <a:lnTo>
                    <a:pt x="13" y="11"/>
                  </a:lnTo>
                  <a:lnTo>
                    <a:pt x="15" y="8"/>
                  </a:lnTo>
                  <a:lnTo>
                    <a:pt x="17" y="5"/>
                  </a:lnTo>
                  <a:lnTo>
                    <a:pt x="18" y="2"/>
                  </a:lnTo>
                  <a:lnTo>
                    <a:pt x="16" y="3"/>
                  </a:lnTo>
                  <a:lnTo>
                    <a:pt x="17" y="0"/>
                  </a:lnTo>
                  <a:lnTo>
                    <a:pt x="16" y="0"/>
                  </a:lnTo>
                  <a:lnTo>
                    <a:pt x="16" y="1"/>
                  </a:lnTo>
                  <a:lnTo>
                    <a:pt x="17"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89" name="Freeform 563"/>
            <p:cNvSpPr>
              <a:spLocks noChangeArrowheads="1"/>
            </p:cNvSpPr>
            <p:nvPr/>
          </p:nvSpPr>
          <p:spPr bwMode="auto">
            <a:xfrm>
              <a:off x="95" y="289"/>
              <a:ext cx="12" cy="8"/>
            </a:xfrm>
            <a:custGeom>
              <a:avLst/>
              <a:gdLst>
                <a:gd name="T0" fmla="*/ 12 w 12"/>
                <a:gd name="T1" fmla="*/ 7 h 8"/>
                <a:gd name="T2" fmla="*/ 11 w 12"/>
                <a:gd name="T3" fmla="*/ 5 h 8"/>
                <a:gd name="T4" fmla="*/ 10 w 12"/>
                <a:gd name="T5" fmla="*/ 4 h 8"/>
                <a:gd name="T6" fmla="*/ 8 w 12"/>
                <a:gd name="T7" fmla="*/ 4 h 8"/>
                <a:gd name="T8" fmla="*/ 8 w 12"/>
                <a:gd name="T9" fmla="*/ 3 h 8"/>
                <a:gd name="T10" fmla="*/ 6 w 12"/>
                <a:gd name="T11" fmla="*/ 3 h 8"/>
                <a:gd name="T12" fmla="*/ 5 w 12"/>
                <a:gd name="T13" fmla="*/ 2 h 8"/>
                <a:gd name="T14" fmla="*/ 4 w 12"/>
                <a:gd name="T15" fmla="*/ 2 h 8"/>
                <a:gd name="T16" fmla="*/ 3 w 12"/>
                <a:gd name="T17" fmla="*/ 1 h 8"/>
                <a:gd name="T18" fmla="*/ 1 w 12"/>
                <a:gd name="T19" fmla="*/ 0 h 8"/>
                <a:gd name="T20" fmla="*/ 0 w 12"/>
                <a:gd name="T21" fmla="*/ 3 h 8"/>
                <a:gd name="T22" fmla="*/ 1 w 12"/>
                <a:gd name="T23" fmla="*/ 4 h 8"/>
                <a:gd name="T24" fmla="*/ 3 w 12"/>
                <a:gd name="T25" fmla="*/ 4 h 8"/>
                <a:gd name="T26" fmla="*/ 4 w 12"/>
                <a:gd name="T27" fmla="*/ 5 h 8"/>
                <a:gd name="T28" fmla="*/ 5 w 12"/>
                <a:gd name="T29" fmla="*/ 5 h 8"/>
                <a:gd name="T30" fmla="*/ 6 w 12"/>
                <a:gd name="T31" fmla="*/ 6 h 8"/>
                <a:gd name="T32" fmla="*/ 8 w 12"/>
                <a:gd name="T33" fmla="*/ 6 h 8"/>
                <a:gd name="T34" fmla="*/ 9 w 12"/>
                <a:gd name="T35" fmla="*/ 7 h 8"/>
                <a:gd name="T36" fmla="*/ 10 w 12"/>
                <a:gd name="T37" fmla="*/ 8 h 8"/>
                <a:gd name="T38" fmla="*/ 10 w 12"/>
                <a:gd name="T39" fmla="*/ 6 h 8"/>
                <a:gd name="T40" fmla="*/ 12 w 12"/>
                <a:gd name="T41" fmla="*/ 7 h 8"/>
                <a:gd name="T42" fmla="*/ 12 w 12"/>
                <a:gd name="T43" fmla="*/ 5 h 8"/>
                <a:gd name="T44" fmla="*/ 11 w 12"/>
                <a:gd name="T45" fmla="*/ 5 h 8"/>
                <a:gd name="T46" fmla="*/ 12 w 12"/>
                <a:gd name="T47" fmla="*/ 7 h 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8"/>
                <a:gd name="T74" fmla="*/ 12 w 12"/>
                <a:gd name="T75" fmla="*/ 8 h 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8">
                  <a:moveTo>
                    <a:pt x="12" y="7"/>
                  </a:moveTo>
                  <a:lnTo>
                    <a:pt x="11" y="5"/>
                  </a:lnTo>
                  <a:lnTo>
                    <a:pt x="10" y="4"/>
                  </a:lnTo>
                  <a:lnTo>
                    <a:pt x="8" y="4"/>
                  </a:lnTo>
                  <a:lnTo>
                    <a:pt x="8" y="3"/>
                  </a:lnTo>
                  <a:lnTo>
                    <a:pt x="6" y="3"/>
                  </a:lnTo>
                  <a:lnTo>
                    <a:pt x="5" y="2"/>
                  </a:lnTo>
                  <a:lnTo>
                    <a:pt x="4" y="2"/>
                  </a:lnTo>
                  <a:lnTo>
                    <a:pt x="3" y="1"/>
                  </a:lnTo>
                  <a:lnTo>
                    <a:pt x="1" y="0"/>
                  </a:lnTo>
                  <a:lnTo>
                    <a:pt x="0" y="3"/>
                  </a:lnTo>
                  <a:lnTo>
                    <a:pt x="1" y="4"/>
                  </a:lnTo>
                  <a:lnTo>
                    <a:pt x="3" y="4"/>
                  </a:lnTo>
                  <a:lnTo>
                    <a:pt x="4" y="5"/>
                  </a:lnTo>
                  <a:lnTo>
                    <a:pt x="5" y="5"/>
                  </a:lnTo>
                  <a:lnTo>
                    <a:pt x="6" y="6"/>
                  </a:lnTo>
                  <a:lnTo>
                    <a:pt x="8" y="6"/>
                  </a:lnTo>
                  <a:lnTo>
                    <a:pt x="9" y="7"/>
                  </a:lnTo>
                  <a:lnTo>
                    <a:pt x="10" y="8"/>
                  </a:lnTo>
                  <a:lnTo>
                    <a:pt x="10" y="6"/>
                  </a:lnTo>
                  <a:lnTo>
                    <a:pt x="12" y="7"/>
                  </a:lnTo>
                  <a:lnTo>
                    <a:pt x="12" y="5"/>
                  </a:lnTo>
                  <a:lnTo>
                    <a:pt x="11" y="5"/>
                  </a:lnTo>
                  <a:lnTo>
                    <a:pt x="12" y="7"/>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90" name="Freeform 564"/>
            <p:cNvSpPr>
              <a:spLocks noChangeArrowheads="1"/>
            </p:cNvSpPr>
            <p:nvPr/>
          </p:nvSpPr>
          <p:spPr bwMode="auto">
            <a:xfrm>
              <a:off x="103" y="295"/>
              <a:ext cx="4" cy="28"/>
            </a:xfrm>
            <a:custGeom>
              <a:avLst/>
              <a:gdLst>
                <a:gd name="T0" fmla="*/ 3 w 4"/>
                <a:gd name="T1" fmla="*/ 25 h 28"/>
                <a:gd name="T2" fmla="*/ 4 w 4"/>
                <a:gd name="T3" fmla="*/ 26 h 28"/>
                <a:gd name="T4" fmla="*/ 3 w 4"/>
                <a:gd name="T5" fmla="*/ 23 h 28"/>
                <a:gd name="T6" fmla="*/ 3 w 4"/>
                <a:gd name="T7" fmla="*/ 20 h 28"/>
                <a:gd name="T8" fmla="*/ 2 w 4"/>
                <a:gd name="T9" fmla="*/ 17 h 28"/>
                <a:gd name="T10" fmla="*/ 2 w 4"/>
                <a:gd name="T11" fmla="*/ 13 h 28"/>
                <a:gd name="T12" fmla="*/ 2 w 4"/>
                <a:gd name="T13" fmla="*/ 10 h 28"/>
                <a:gd name="T14" fmla="*/ 3 w 4"/>
                <a:gd name="T15" fmla="*/ 7 h 28"/>
                <a:gd name="T16" fmla="*/ 3 w 4"/>
                <a:gd name="T17" fmla="*/ 4 h 28"/>
                <a:gd name="T18" fmla="*/ 4 w 4"/>
                <a:gd name="T19" fmla="*/ 1 h 28"/>
                <a:gd name="T20" fmla="*/ 2 w 4"/>
                <a:gd name="T21" fmla="*/ 0 h 28"/>
                <a:gd name="T22" fmla="*/ 1 w 4"/>
                <a:gd name="T23" fmla="*/ 3 h 28"/>
                <a:gd name="T24" fmla="*/ 0 w 4"/>
                <a:gd name="T25" fmla="*/ 6 h 28"/>
                <a:gd name="T26" fmla="*/ 0 w 4"/>
                <a:gd name="T27" fmla="*/ 10 h 28"/>
                <a:gd name="T28" fmla="*/ 0 w 4"/>
                <a:gd name="T29" fmla="*/ 13 h 28"/>
                <a:gd name="T30" fmla="*/ 0 w 4"/>
                <a:gd name="T31" fmla="*/ 17 h 28"/>
                <a:gd name="T32" fmla="*/ 0 w 4"/>
                <a:gd name="T33" fmla="*/ 20 h 28"/>
                <a:gd name="T34" fmla="*/ 1 w 4"/>
                <a:gd name="T35" fmla="*/ 24 h 28"/>
                <a:gd name="T36" fmla="*/ 2 w 4"/>
                <a:gd name="T37" fmla="*/ 27 h 28"/>
                <a:gd name="T38" fmla="*/ 2 w 4"/>
                <a:gd name="T39" fmla="*/ 28 h 28"/>
                <a:gd name="T40" fmla="*/ 2 w 4"/>
                <a:gd name="T41" fmla="*/ 27 h 28"/>
                <a:gd name="T42" fmla="*/ 2 w 4"/>
                <a:gd name="T43" fmla="*/ 28 h 28"/>
                <a:gd name="T44" fmla="*/ 2 w 4"/>
                <a:gd name="T45" fmla="*/ 28 h 28"/>
                <a:gd name="T46" fmla="*/ 3 w 4"/>
                <a:gd name="T47" fmla="*/ 25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
                <a:gd name="T73" fmla="*/ 0 h 28"/>
                <a:gd name="T74" fmla="*/ 4 w 4"/>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 h="28">
                  <a:moveTo>
                    <a:pt x="3" y="25"/>
                  </a:moveTo>
                  <a:lnTo>
                    <a:pt x="4" y="26"/>
                  </a:lnTo>
                  <a:lnTo>
                    <a:pt x="3" y="23"/>
                  </a:lnTo>
                  <a:lnTo>
                    <a:pt x="3" y="20"/>
                  </a:lnTo>
                  <a:lnTo>
                    <a:pt x="2" y="17"/>
                  </a:lnTo>
                  <a:lnTo>
                    <a:pt x="2" y="13"/>
                  </a:lnTo>
                  <a:lnTo>
                    <a:pt x="2" y="10"/>
                  </a:lnTo>
                  <a:lnTo>
                    <a:pt x="3" y="7"/>
                  </a:lnTo>
                  <a:lnTo>
                    <a:pt x="3" y="4"/>
                  </a:lnTo>
                  <a:lnTo>
                    <a:pt x="4" y="1"/>
                  </a:lnTo>
                  <a:lnTo>
                    <a:pt x="2" y="0"/>
                  </a:lnTo>
                  <a:lnTo>
                    <a:pt x="1" y="3"/>
                  </a:lnTo>
                  <a:lnTo>
                    <a:pt x="0" y="6"/>
                  </a:lnTo>
                  <a:lnTo>
                    <a:pt x="0" y="10"/>
                  </a:lnTo>
                  <a:lnTo>
                    <a:pt x="0" y="13"/>
                  </a:lnTo>
                  <a:lnTo>
                    <a:pt x="0" y="17"/>
                  </a:lnTo>
                  <a:lnTo>
                    <a:pt x="0" y="20"/>
                  </a:lnTo>
                  <a:lnTo>
                    <a:pt x="1" y="24"/>
                  </a:lnTo>
                  <a:lnTo>
                    <a:pt x="2" y="27"/>
                  </a:lnTo>
                  <a:lnTo>
                    <a:pt x="2" y="28"/>
                  </a:lnTo>
                  <a:lnTo>
                    <a:pt x="2" y="27"/>
                  </a:lnTo>
                  <a:lnTo>
                    <a:pt x="2" y="28"/>
                  </a:lnTo>
                  <a:lnTo>
                    <a:pt x="3" y="2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91" name="Freeform 565"/>
            <p:cNvSpPr>
              <a:spLocks noChangeArrowheads="1"/>
            </p:cNvSpPr>
            <p:nvPr/>
          </p:nvSpPr>
          <p:spPr bwMode="auto">
            <a:xfrm>
              <a:off x="105" y="320"/>
              <a:ext cx="11" cy="6"/>
            </a:xfrm>
            <a:custGeom>
              <a:avLst/>
              <a:gdLst>
                <a:gd name="T0" fmla="*/ 9 w 11"/>
                <a:gd name="T1" fmla="*/ 3 h 6"/>
                <a:gd name="T2" fmla="*/ 10 w 11"/>
                <a:gd name="T3" fmla="*/ 3 h 6"/>
                <a:gd name="T4" fmla="*/ 9 w 11"/>
                <a:gd name="T5" fmla="*/ 3 h 6"/>
                <a:gd name="T6" fmla="*/ 8 w 11"/>
                <a:gd name="T7" fmla="*/ 3 h 6"/>
                <a:gd name="T8" fmla="*/ 7 w 11"/>
                <a:gd name="T9" fmla="*/ 2 h 6"/>
                <a:gd name="T10" fmla="*/ 5 w 11"/>
                <a:gd name="T11" fmla="*/ 2 h 6"/>
                <a:gd name="T12" fmla="*/ 4 w 11"/>
                <a:gd name="T13" fmla="*/ 2 h 6"/>
                <a:gd name="T14" fmla="*/ 3 w 11"/>
                <a:gd name="T15" fmla="*/ 1 h 6"/>
                <a:gd name="T16" fmla="*/ 2 w 11"/>
                <a:gd name="T17" fmla="*/ 1 h 6"/>
                <a:gd name="T18" fmla="*/ 1 w 11"/>
                <a:gd name="T19" fmla="*/ 0 h 6"/>
                <a:gd name="T20" fmla="*/ 0 w 11"/>
                <a:gd name="T21" fmla="*/ 3 h 6"/>
                <a:gd name="T22" fmla="*/ 1 w 11"/>
                <a:gd name="T23" fmla="*/ 3 h 6"/>
                <a:gd name="T24" fmla="*/ 2 w 11"/>
                <a:gd name="T25" fmla="*/ 4 h 6"/>
                <a:gd name="T26" fmla="*/ 4 w 11"/>
                <a:gd name="T27" fmla="*/ 4 h 6"/>
                <a:gd name="T28" fmla="*/ 5 w 11"/>
                <a:gd name="T29" fmla="*/ 4 h 6"/>
                <a:gd name="T30" fmla="*/ 6 w 11"/>
                <a:gd name="T31" fmla="*/ 5 h 6"/>
                <a:gd name="T32" fmla="*/ 7 w 11"/>
                <a:gd name="T33" fmla="*/ 5 h 6"/>
                <a:gd name="T34" fmla="*/ 8 w 11"/>
                <a:gd name="T35" fmla="*/ 5 h 6"/>
                <a:gd name="T36" fmla="*/ 10 w 11"/>
                <a:gd name="T37" fmla="*/ 5 h 6"/>
                <a:gd name="T38" fmla="*/ 11 w 11"/>
                <a:gd name="T39" fmla="*/ 5 h 6"/>
                <a:gd name="T40" fmla="*/ 10 w 11"/>
                <a:gd name="T41" fmla="*/ 5 h 6"/>
                <a:gd name="T42" fmla="*/ 10 w 11"/>
                <a:gd name="T43" fmla="*/ 6 h 6"/>
                <a:gd name="T44" fmla="*/ 11 w 11"/>
                <a:gd name="T45" fmla="*/ 5 h 6"/>
                <a:gd name="T46" fmla="*/ 9 w 11"/>
                <a:gd name="T47" fmla="*/ 3 h 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6"/>
                <a:gd name="T74" fmla="*/ 11 w 11"/>
                <a:gd name="T75" fmla="*/ 6 h 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6">
                  <a:moveTo>
                    <a:pt x="9" y="3"/>
                  </a:moveTo>
                  <a:lnTo>
                    <a:pt x="10" y="3"/>
                  </a:lnTo>
                  <a:lnTo>
                    <a:pt x="9" y="3"/>
                  </a:lnTo>
                  <a:lnTo>
                    <a:pt x="8" y="3"/>
                  </a:lnTo>
                  <a:lnTo>
                    <a:pt x="7" y="2"/>
                  </a:lnTo>
                  <a:lnTo>
                    <a:pt x="5" y="2"/>
                  </a:lnTo>
                  <a:lnTo>
                    <a:pt x="4" y="2"/>
                  </a:lnTo>
                  <a:lnTo>
                    <a:pt x="3" y="1"/>
                  </a:lnTo>
                  <a:lnTo>
                    <a:pt x="2" y="1"/>
                  </a:lnTo>
                  <a:lnTo>
                    <a:pt x="1" y="0"/>
                  </a:lnTo>
                  <a:lnTo>
                    <a:pt x="0" y="3"/>
                  </a:lnTo>
                  <a:lnTo>
                    <a:pt x="1" y="3"/>
                  </a:lnTo>
                  <a:lnTo>
                    <a:pt x="2" y="4"/>
                  </a:lnTo>
                  <a:lnTo>
                    <a:pt x="4" y="4"/>
                  </a:lnTo>
                  <a:lnTo>
                    <a:pt x="5" y="4"/>
                  </a:lnTo>
                  <a:lnTo>
                    <a:pt x="6" y="5"/>
                  </a:lnTo>
                  <a:lnTo>
                    <a:pt x="7" y="5"/>
                  </a:lnTo>
                  <a:lnTo>
                    <a:pt x="8" y="5"/>
                  </a:lnTo>
                  <a:lnTo>
                    <a:pt x="10" y="5"/>
                  </a:lnTo>
                  <a:lnTo>
                    <a:pt x="11" y="5"/>
                  </a:lnTo>
                  <a:lnTo>
                    <a:pt x="10" y="5"/>
                  </a:lnTo>
                  <a:lnTo>
                    <a:pt x="10" y="6"/>
                  </a:lnTo>
                  <a:lnTo>
                    <a:pt x="11" y="5"/>
                  </a:lnTo>
                  <a:lnTo>
                    <a:pt x="9"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92" name="Freeform 566"/>
            <p:cNvSpPr>
              <a:spLocks noChangeArrowheads="1"/>
            </p:cNvSpPr>
            <p:nvPr/>
          </p:nvSpPr>
          <p:spPr bwMode="auto">
            <a:xfrm>
              <a:off x="114" y="300"/>
              <a:ext cx="13" cy="25"/>
            </a:xfrm>
            <a:custGeom>
              <a:avLst/>
              <a:gdLst>
                <a:gd name="T0" fmla="*/ 12 w 13"/>
                <a:gd name="T1" fmla="*/ 0 h 25"/>
                <a:gd name="T2" fmla="*/ 11 w 13"/>
                <a:gd name="T3" fmla="*/ 1 h 25"/>
                <a:gd name="T4" fmla="*/ 10 w 13"/>
                <a:gd name="T5" fmla="*/ 4 h 25"/>
                <a:gd name="T6" fmla="*/ 9 w 13"/>
                <a:gd name="T7" fmla="*/ 7 h 25"/>
                <a:gd name="T8" fmla="*/ 8 w 13"/>
                <a:gd name="T9" fmla="*/ 10 h 25"/>
                <a:gd name="T10" fmla="*/ 7 w 13"/>
                <a:gd name="T11" fmla="*/ 13 h 25"/>
                <a:gd name="T12" fmla="*/ 5 w 13"/>
                <a:gd name="T13" fmla="*/ 16 h 25"/>
                <a:gd name="T14" fmla="*/ 3 w 13"/>
                <a:gd name="T15" fmla="*/ 18 h 25"/>
                <a:gd name="T16" fmla="*/ 2 w 13"/>
                <a:gd name="T17" fmla="*/ 21 h 25"/>
                <a:gd name="T18" fmla="*/ 0 w 13"/>
                <a:gd name="T19" fmla="*/ 23 h 25"/>
                <a:gd name="T20" fmla="*/ 2 w 13"/>
                <a:gd name="T21" fmla="*/ 25 h 25"/>
                <a:gd name="T22" fmla="*/ 4 w 13"/>
                <a:gd name="T23" fmla="*/ 23 h 25"/>
                <a:gd name="T24" fmla="*/ 6 w 13"/>
                <a:gd name="T25" fmla="*/ 20 h 25"/>
                <a:gd name="T26" fmla="*/ 7 w 13"/>
                <a:gd name="T27" fmla="*/ 17 h 25"/>
                <a:gd name="T28" fmla="*/ 9 w 13"/>
                <a:gd name="T29" fmla="*/ 14 h 25"/>
                <a:gd name="T30" fmla="*/ 10 w 13"/>
                <a:gd name="T31" fmla="*/ 11 h 25"/>
                <a:gd name="T32" fmla="*/ 12 w 13"/>
                <a:gd name="T33" fmla="*/ 8 h 25"/>
                <a:gd name="T34" fmla="*/ 12 w 13"/>
                <a:gd name="T35" fmla="*/ 5 h 25"/>
                <a:gd name="T36" fmla="*/ 13 w 13"/>
                <a:gd name="T37" fmla="*/ 2 h 25"/>
                <a:gd name="T38" fmla="*/ 12 w 13"/>
                <a:gd name="T39" fmla="*/ 3 h 25"/>
                <a:gd name="T40" fmla="*/ 12 w 13"/>
                <a:gd name="T41" fmla="*/ 0 h 25"/>
                <a:gd name="T42" fmla="*/ 11 w 13"/>
                <a:gd name="T43" fmla="*/ 0 h 25"/>
                <a:gd name="T44" fmla="*/ 11 w 13"/>
                <a:gd name="T45" fmla="*/ 1 h 25"/>
                <a:gd name="T46" fmla="*/ 12 w 13"/>
                <a:gd name="T47" fmla="*/ 0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
                <a:gd name="T73" fmla="*/ 0 h 25"/>
                <a:gd name="T74" fmla="*/ 13 w 13"/>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 h="25">
                  <a:moveTo>
                    <a:pt x="12" y="0"/>
                  </a:moveTo>
                  <a:lnTo>
                    <a:pt x="11" y="1"/>
                  </a:lnTo>
                  <a:lnTo>
                    <a:pt x="10" y="4"/>
                  </a:lnTo>
                  <a:lnTo>
                    <a:pt x="9" y="7"/>
                  </a:lnTo>
                  <a:lnTo>
                    <a:pt x="8" y="10"/>
                  </a:lnTo>
                  <a:lnTo>
                    <a:pt x="7" y="13"/>
                  </a:lnTo>
                  <a:lnTo>
                    <a:pt x="5" y="16"/>
                  </a:lnTo>
                  <a:lnTo>
                    <a:pt x="3" y="18"/>
                  </a:lnTo>
                  <a:lnTo>
                    <a:pt x="2" y="21"/>
                  </a:lnTo>
                  <a:lnTo>
                    <a:pt x="0" y="23"/>
                  </a:lnTo>
                  <a:lnTo>
                    <a:pt x="2" y="25"/>
                  </a:lnTo>
                  <a:lnTo>
                    <a:pt x="4" y="23"/>
                  </a:lnTo>
                  <a:lnTo>
                    <a:pt x="6" y="20"/>
                  </a:lnTo>
                  <a:lnTo>
                    <a:pt x="7" y="17"/>
                  </a:lnTo>
                  <a:lnTo>
                    <a:pt x="9" y="14"/>
                  </a:lnTo>
                  <a:lnTo>
                    <a:pt x="10" y="11"/>
                  </a:lnTo>
                  <a:lnTo>
                    <a:pt x="12" y="8"/>
                  </a:lnTo>
                  <a:lnTo>
                    <a:pt x="12" y="5"/>
                  </a:lnTo>
                  <a:lnTo>
                    <a:pt x="13" y="2"/>
                  </a:lnTo>
                  <a:lnTo>
                    <a:pt x="12" y="3"/>
                  </a:lnTo>
                  <a:lnTo>
                    <a:pt x="12" y="0"/>
                  </a:lnTo>
                  <a:lnTo>
                    <a:pt x="11" y="0"/>
                  </a:lnTo>
                  <a:lnTo>
                    <a:pt x="11" y="1"/>
                  </a:lnTo>
                  <a:lnTo>
                    <a:pt x="12"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93" name="Freeform 567"/>
            <p:cNvSpPr>
              <a:spLocks noChangeArrowheads="1"/>
            </p:cNvSpPr>
            <p:nvPr/>
          </p:nvSpPr>
          <p:spPr bwMode="auto">
            <a:xfrm>
              <a:off x="126" y="300"/>
              <a:ext cx="13" cy="4"/>
            </a:xfrm>
            <a:custGeom>
              <a:avLst/>
              <a:gdLst>
                <a:gd name="T0" fmla="*/ 13 w 13"/>
                <a:gd name="T1" fmla="*/ 3 h 4"/>
                <a:gd name="T2" fmla="*/ 12 w 13"/>
                <a:gd name="T3" fmla="*/ 2 h 4"/>
                <a:gd name="T4" fmla="*/ 10 w 13"/>
                <a:gd name="T5" fmla="*/ 2 h 4"/>
                <a:gd name="T6" fmla="*/ 9 w 13"/>
                <a:gd name="T7" fmla="*/ 2 h 4"/>
                <a:gd name="T8" fmla="*/ 7 w 13"/>
                <a:gd name="T9" fmla="*/ 2 h 4"/>
                <a:gd name="T10" fmla="*/ 6 w 13"/>
                <a:gd name="T11" fmla="*/ 1 h 4"/>
                <a:gd name="T12" fmla="*/ 5 w 13"/>
                <a:gd name="T13" fmla="*/ 1 h 4"/>
                <a:gd name="T14" fmla="*/ 3 w 13"/>
                <a:gd name="T15" fmla="*/ 1 h 4"/>
                <a:gd name="T16" fmla="*/ 2 w 13"/>
                <a:gd name="T17" fmla="*/ 1 h 4"/>
                <a:gd name="T18" fmla="*/ 0 w 13"/>
                <a:gd name="T19" fmla="*/ 0 h 4"/>
                <a:gd name="T20" fmla="*/ 0 w 13"/>
                <a:gd name="T21" fmla="*/ 3 h 4"/>
                <a:gd name="T22" fmla="*/ 2 w 13"/>
                <a:gd name="T23" fmla="*/ 3 h 4"/>
                <a:gd name="T24" fmla="*/ 3 w 13"/>
                <a:gd name="T25" fmla="*/ 3 h 4"/>
                <a:gd name="T26" fmla="*/ 4 w 13"/>
                <a:gd name="T27" fmla="*/ 4 h 4"/>
                <a:gd name="T28" fmla="*/ 5 w 13"/>
                <a:gd name="T29" fmla="*/ 4 h 4"/>
                <a:gd name="T30" fmla="*/ 7 w 13"/>
                <a:gd name="T31" fmla="*/ 4 h 4"/>
                <a:gd name="T32" fmla="*/ 9 w 13"/>
                <a:gd name="T33" fmla="*/ 4 h 4"/>
                <a:gd name="T34" fmla="*/ 10 w 13"/>
                <a:gd name="T35" fmla="*/ 4 h 4"/>
                <a:gd name="T36" fmla="*/ 12 w 13"/>
                <a:gd name="T37" fmla="*/ 4 h 4"/>
                <a:gd name="T38" fmla="*/ 10 w 13"/>
                <a:gd name="T39" fmla="*/ 3 h 4"/>
                <a:gd name="T40" fmla="*/ 13 w 13"/>
                <a:gd name="T41" fmla="*/ 3 h 4"/>
                <a:gd name="T42" fmla="*/ 13 w 13"/>
                <a:gd name="T43" fmla="*/ 2 h 4"/>
                <a:gd name="T44" fmla="*/ 12 w 13"/>
                <a:gd name="T45" fmla="*/ 2 h 4"/>
                <a:gd name="T46" fmla="*/ 13 w 13"/>
                <a:gd name="T47" fmla="*/ 3 h 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
                <a:gd name="T73" fmla="*/ 0 h 4"/>
                <a:gd name="T74" fmla="*/ 13 w 13"/>
                <a:gd name="T75" fmla="*/ 4 h 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 h="4">
                  <a:moveTo>
                    <a:pt x="13" y="3"/>
                  </a:moveTo>
                  <a:lnTo>
                    <a:pt x="12" y="2"/>
                  </a:lnTo>
                  <a:lnTo>
                    <a:pt x="10" y="2"/>
                  </a:lnTo>
                  <a:lnTo>
                    <a:pt x="9" y="2"/>
                  </a:lnTo>
                  <a:lnTo>
                    <a:pt x="7" y="2"/>
                  </a:lnTo>
                  <a:lnTo>
                    <a:pt x="6" y="1"/>
                  </a:lnTo>
                  <a:lnTo>
                    <a:pt x="5" y="1"/>
                  </a:lnTo>
                  <a:lnTo>
                    <a:pt x="3" y="1"/>
                  </a:lnTo>
                  <a:lnTo>
                    <a:pt x="2" y="1"/>
                  </a:lnTo>
                  <a:lnTo>
                    <a:pt x="0" y="0"/>
                  </a:lnTo>
                  <a:lnTo>
                    <a:pt x="0" y="3"/>
                  </a:lnTo>
                  <a:lnTo>
                    <a:pt x="2" y="3"/>
                  </a:lnTo>
                  <a:lnTo>
                    <a:pt x="3" y="3"/>
                  </a:lnTo>
                  <a:lnTo>
                    <a:pt x="4" y="4"/>
                  </a:lnTo>
                  <a:lnTo>
                    <a:pt x="5" y="4"/>
                  </a:lnTo>
                  <a:lnTo>
                    <a:pt x="7" y="4"/>
                  </a:lnTo>
                  <a:lnTo>
                    <a:pt x="9" y="4"/>
                  </a:lnTo>
                  <a:lnTo>
                    <a:pt x="10" y="4"/>
                  </a:lnTo>
                  <a:lnTo>
                    <a:pt x="12" y="4"/>
                  </a:lnTo>
                  <a:lnTo>
                    <a:pt x="10" y="3"/>
                  </a:lnTo>
                  <a:lnTo>
                    <a:pt x="13" y="3"/>
                  </a:lnTo>
                  <a:lnTo>
                    <a:pt x="13" y="2"/>
                  </a:lnTo>
                  <a:lnTo>
                    <a:pt x="12" y="2"/>
                  </a:lnTo>
                  <a:lnTo>
                    <a:pt x="13"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94" name="Freeform 568"/>
            <p:cNvSpPr>
              <a:spLocks noChangeArrowheads="1"/>
            </p:cNvSpPr>
            <p:nvPr/>
          </p:nvSpPr>
          <p:spPr bwMode="auto">
            <a:xfrm>
              <a:off x="136" y="303"/>
              <a:ext cx="9" cy="27"/>
            </a:xfrm>
            <a:custGeom>
              <a:avLst/>
              <a:gdLst>
                <a:gd name="T0" fmla="*/ 7 w 9"/>
                <a:gd name="T1" fmla="*/ 24 h 27"/>
                <a:gd name="T2" fmla="*/ 9 w 9"/>
                <a:gd name="T3" fmla="*/ 25 h 27"/>
                <a:gd name="T4" fmla="*/ 7 w 9"/>
                <a:gd name="T5" fmla="*/ 22 h 27"/>
                <a:gd name="T6" fmla="*/ 6 w 9"/>
                <a:gd name="T7" fmla="*/ 19 h 27"/>
                <a:gd name="T8" fmla="*/ 5 w 9"/>
                <a:gd name="T9" fmla="*/ 16 h 27"/>
                <a:gd name="T10" fmla="*/ 4 w 9"/>
                <a:gd name="T11" fmla="*/ 13 h 27"/>
                <a:gd name="T12" fmla="*/ 4 w 9"/>
                <a:gd name="T13" fmla="*/ 9 h 27"/>
                <a:gd name="T14" fmla="*/ 3 w 9"/>
                <a:gd name="T15" fmla="*/ 6 h 27"/>
                <a:gd name="T16" fmla="*/ 3 w 9"/>
                <a:gd name="T17" fmla="*/ 3 h 27"/>
                <a:gd name="T18" fmla="*/ 3 w 9"/>
                <a:gd name="T19" fmla="*/ 0 h 27"/>
                <a:gd name="T20" fmla="*/ 0 w 9"/>
                <a:gd name="T21" fmla="*/ 0 h 27"/>
                <a:gd name="T22" fmla="*/ 0 w 9"/>
                <a:gd name="T23" fmla="*/ 3 h 27"/>
                <a:gd name="T24" fmla="*/ 1 w 9"/>
                <a:gd name="T25" fmla="*/ 7 h 27"/>
                <a:gd name="T26" fmla="*/ 1 w 9"/>
                <a:gd name="T27" fmla="*/ 10 h 27"/>
                <a:gd name="T28" fmla="*/ 2 w 9"/>
                <a:gd name="T29" fmla="*/ 13 h 27"/>
                <a:gd name="T30" fmla="*/ 3 w 9"/>
                <a:gd name="T31" fmla="*/ 17 h 27"/>
                <a:gd name="T32" fmla="*/ 4 w 9"/>
                <a:gd name="T33" fmla="*/ 20 h 27"/>
                <a:gd name="T34" fmla="*/ 5 w 9"/>
                <a:gd name="T35" fmla="*/ 23 h 27"/>
                <a:gd name="T36" fmla="*/ 6 w 9"/>
                <a:gd name="T37" fmla="*/ 26 h 27"/>
                <a:gd name="T38" fmla="*/ 7 w 9"/>
                <a:gd name="T39" fmla="*/ 27 h 27"/>
                <a:gd name="T40" fmla="*/ 6 w 9"/>
                <a:gd name="T41" fmla="*/ 26 h 27"/>
                <a:gd name="T42" fmla="*/ 6 w 9"/>
                <a:gd name="T43" fmla="*/ 27 h 27"/>
                <a:gd name="T44" fmla="*/ 7 w 9"/>
                <a:gd name="T45" fmla="*/ 27 h 27"/>
                <a:gd name="T46" fmla="*/ 7 w 9"/>
                <a:gd name="T47" fmla="*/ 24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27"/>
                <a:gd name="T74" fmla="*/ 9 w 9"/>
                <a:gd name="T75" fmla="*/ 27 h 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27">
                  <a:moveTo>
                    <a:pt x="7" y="24"/>
                  </a:moveTo>
                  <a:lnTo>
                    <a:pt x="9" y="25"/>
                  </a:lnTo>
                  <a:lnTo>
                    <a:pt x="7" y="22"/>
                  </a:lnTo>
                  <a:lnTo>
                    <a:pt x="6" y="19"/>
                  </a:lnTo>
                  <a:lnTo>
                    <a:pt x="5" y="16"/>
                  </a:lnTo>
                  <a:lnTo>
                    <a:pt x="4" y="13"/>
                  </a:lnTo>
                  <a:lnTo>
                    <a:pt x="4" y="9"/>
                  </a:lnTo>
                  <a:lnTo>
                    <a:pt x="3" y="6"/>
                  </a:lnTo>
                  <a:lnTo>
                    <a:pt x="3" y="3"/>
                  </a:lnTo>
                  <a:lnTo>
                    <a:pt x="3" y="0"/>
                  </a:lnTo>
                  <a:lnTo>
                    <a:pt x="0" y="0"/>
                  </a:lnTo>
                  <a:lnTo>
                    <a:pt x="0" y="3"/>
                  </a:lnTo>
                  <a:lnTo>
                    <a:pt x="1" y="7"/>
                  </a:lnTo>
                  <a:lnTo>
                    <a:pt x="1" y="10"/>
                  </a:lnTo>
                  <a:lnTo>
                    <a:pt x="2" y="13"/>
                  </a:lnTo>
                  <a:lnTo>
                    <a:pt x="3" y="17"/>
                  </a:lnTo>
                  <a:lnTo>
                    <a:pt x="4" y="20"/>
                  </a:lnTo>
                  <a:lnTo>
                    <a:pt x="5" y="23"/>
                  </a:lnTo>
                  <a:lnTo>
                    <a:pt x="6" y="26"/>
                  </a:lnTo>
                  <a:lnTo>
                    <a:pt x="7" y="27"/>
                  </a:lnTo>
                  <a:lnTo>
                    <a:pt x="6" y="26"/>
                  </a:lnTo>
                  <a:lnTo>
                    <a:pt x="6" y="27"/>
                  </a:lnTo>
                  <a:lnTo>
                    <a:pt x="7" y="27"/>
                  </a:lnTo>
                  <a:lnTo>
                    <a:pt x="7" y="2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95" name="Freeform 569"/>
            <p:cNvSpPr>
              <a:spLocks noChangeArrowheads="1"/>
            </p:cNvSpPr>
            <p:nvPr/>
          </p:nvSpPr>
          <p:spPr bwMode="auto">
            <a:xfrm>
              <a:off x="143" y="327"/>
              <a:ext cx="11" cy="3"/>
            </a:xfrm>
            <a:custGeom>
              <a:avLst/>
              <a:gdLst>
                <a:gd name="T0" fmla="*/ 8 w 11"/>
                <a:gd name="T1" fmla="*/ 1 h 3"/>
                <a:gd name="T2" fmla="*/ 9 w 11"/>
                <a:gd name="T3" fmla="*/ 0 h 3"/>
                <a:gd name="T4" fmla="*/ 8 w 11"/>
                <a:gd name="T5" fmla="*/ 0 h 3"/>
                <a:gd name="T6" fmla="*/ 7 w 11"/>
                <a:gd name="T7" fmla="*/ 1 h 3"/>
                <a:gd name="T8" fmla="*/ 6 w 11"/>
                <a:gd name="T9" fmla="*/ 1 h 3"/>
                <a:gd name="T10" fmla="*/ 5 w 11"/>
                <a:gd name="T11" fmla="*/ 1 h 3"/>
                <a:gd name="T12" fmla="*/ 4 w 11"/>
                <a:gd name="T13" fmla="*/ 1 h 3"/>
                <a:gd name="T14" fmla="*/ 3 w 11"/>
                <a:gd name="T15" fmla="*/ 1 h 3"/>
                <a:gd name="T16" fmla="*/ 2 w 11"/>
                <a:gd name="T17" fmla="*/ 0 h 3"/>
                <a:gd name="T18" fmla="*/ 0 w 11"/>
                <a:gd name="T19" fmla="*/ 0 h 3"/>
                <a:gd name="T20" fmla="*/ 0 w 11"/>
                <a:gd name="T21" fmla="*/ 3 h 3"/>
                <a:gd name="T22" fmla="*/ 1 w 11"/>
                <a:gd name="T23" fmla="*/ 3 h 3"/>
                <a:gd name="T24" fmla="*/ 2 w 11"/>
                <a:gd name="T25" fmla="*/ 3 h 3"/>
                <a:gd name="T26" fmla="*/ 4 w 11"/>
                <a:gd name="T27" fmla="*/ 3 h 3"/>
                <a:gd name="T28" fmla="*/ 5 w 11"/>
                <a:gd name="T29" fmla="*/ 3 h 3"/>
                <a:gd name="T30" fmla="*/ 6 w 11"/>
                <a:gd name="T31" fmla="*/ 3 h 3"/>
                <a:gd name="T32" fmla="*/ 8 w 11"/>
                <a:gd name="T33" fmla="*/ 3 h 3"/>
                <a:gd name="T34" fmla="*/ 9 w 11"/>
                <a:gd name="T35" fmla="*/ 3 h 3"/>
                <a:gd name="T36" fmla="*/ 9 w 11"/>
                <a:gd name="T37" fmla="*/ 3 h 3"/>
                <a:gd name="T38" fmla="*/ 11 w 11"/>
                <a:gd name="T39" fmla="*/ 2 h 3"/>
                <a:gd name="T40" fmla="*/ 9 w 11"/>
                <a:gd name="T41" fmla="*/ 3 h 3"/>
                <a:gd name="T42" fmla="*/ 10 w 11"/>
                <a:gd name="T43" fmla="*/ 3 h 3"/>
                <a:gd name="T44" fmla="*/ 11 w 11"/>
                <a:gd name="T45" fmla="*/ 2 h 3"/>
                <a:gd name="T46" fmla="*/ 8 w 11"/>
                <a:gd name="T47" fmla="*/ 1 h 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3"/>
                <a:gd name="T74" fmla="*/ 11 w 11"/>
                <a:gd name="T75" fmla="*/ 3 h 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3">
                  <a:moveTo>
                    <a:pt x="8" y="1"/>
                  </a:moveTo>
                  <a:lnTo>
                    <a:pt x="9" y="0"/>
                  </a:lnTo>
                  <a:lnTo>
                    <a:pt x="8" y="0"/>
                  </a:lnTo>
                  <a:lnTo>
                    <a:pt x="7" y="1"/>
                  </a:lnTo>
                  <a:lnTo>
                    <a:pt x="6" y="1"/>
                  </a:lnTo>
                  <a:lnTo>
                    <a:pt x="5" y="1"/>
                  </a:lnTo>
                  <a:lnTo>
                    <a:pt x="4" y="1"/>
                  </a:lnTo>
                  <a:lnTo>
                    <a:pt x="3" y="1"/>
                  </a:lnTo>
                  <a:lnTo>
                    <a:pt x="2" y="0"/>
                  </a:lnTo>
                  <a:lnTo>
                    <a:pt x="0" y="0"/>
                  </a:lnTo>
                  <a:lnTo>
                    <a:pt x="0" y="3"/>
                  </a:lnTo>
                  <a:lnTo>
                    <a:pt x="1" y="3"/>
                  </a:lnTo>
                  <a:lnTo>
                    <a:pt x="2" y="3"/>
                  </a:lnTo>
                  <a:lnTo>
                    <a:pt x="4" y="3"/>
                  </a:lnTo>
                  <a:lnTo>
                    <a:pt x="5" y="3"/>
                  </a:lnTo>
                  <a:lnTo>
                    <a:pt x="6" y="3"/>
                  </a:lnTo>
                  <a:lnTo>
                    <a:pt x="8" y="3"/>
                  </a:lnTo>
                  <a:lnTo>
                    <a:pt x="9" y="3"/>
                  </a:lnTo>
                  <a:lnTo>
                    <a:pt x="11" y="2"/>
                  </a:lnTo>
                  <a:lnTo>
                    <a:pt x="9" y="3"/>
                  </a:lnTo>
                  <a:lnTo>
                    <a:pt x="10" y="3"/>
                  </a:lnTo>
                  <a:lnTo>
                    <a:pt x="11" y="2"/>
                  </a:lnTo>
                  <a:lnTo>
                    <a:pt x="8"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96" name="Freeform 570"/>
            <p:cNvSpPr>
              <a:spLocks noChangeArrowheads="1"/>
            </p:cNvSpPr>
            <p:nvPr/>
          </p:nvSpPr>
          <p:spPr bwMode="auto">
            <a:xfrm>
              <a:off x="151" y="302"/>
              <a:ext cx="9" cy="27"/>
            </a:xfrm>
            <a:custGeom>
              <a:avLst/>
              <a:gdLst>
                <a:gd name="T0" fmla="*/ 8 w 9"/>
                <a:gd name="T1" fmla="*/ 0 h 27"/>
                <a:gd name="T2" fmla="*/ 6 w 9"/>
                <a:gd name="T3" fmla="*/ 1 h 27"/>
                <a:gd name="T4" fmla="*/ 6 w 9"/>
                <a:gd name="T5" fmla="*/ 4 h 27"/>
                <a:gd name="T6" fmla="*/ 6 w 9"/>
                <a:gd name="T7" fmla="*/ 7 h 27"/>
                <a:gd name="T8" fmla="*/ 6 w 9"/>
                <a:gd name="T9" fmla="*/ 10 h 27"/>
                <a:gd name="T10" fmla="*/ 5 w 9"/>
                <a:gd name="T11" fmla="*/ 14 h 27"/>
                <a:gd name="T12" fmla="*/ 4 w 9"/>
                <a:gd name="T13" fmla="*/ 17 h 27"/>
                <a:gd name="T14" fmla="*/ 3 w 9"/>
                <a:gd name="T15" fmla="*/ 20 h 27"/>
                <a:gd name="T16" fmla="*/ 2 w 9"/>
                <a:gd name="T17" fmla="*/ 23 h 27"/>
                <a:gd name="T18" fmla="*/ 0 w 9"/>
                <a:gd name="T19" fmla="*/ 26 h 27"/>
                <a:gd name="T20" fmla="*/ 3 w 9"/>
                <a:gd name="T21" fmla="*/ 27 h 27"/>
                <a:gd name="T22" fmla="*/ 4 w 9"/>
                <a:gd name="T23" fmla="*/ 24 h 27"/>
                <a:gd name="T24" fmla="*/ 5 w 9"/>
                <a:gd name="T25" fmla="*/ 21 h 27"/>
                <a:gd name="T26" fmla="*/ 6 w 9"/>
                <a:gd name="T27" fmla="*/ 18 h 27"/>
                <a:gd name="T28" fmla="*/ 7 w 9"/>
                <a:gd name="T29" fmla="*/ 14 h 27"/>
                <a:gd name="T30" fmla="*/ 8 w 9"/>
                <a:gd name="T31" fmla="*/ 11 h 27"/>
                <a:gd name="T32" fmla="*/ 8 w 9"/>
                <a:gd name="T33" fmla="*/ 8 h 27"/>
                <a:gd name="T34" fmla="*/ 9 w 9"/>
                <a:gd name="T35" fmla="*/ 4 h 27"/>
                <a:gd name="T36" fmla="*/ 9 w 9"/>
                <a:gd name="T37" fmla="*/ 1 h 27"/>
                <a:gd name="T38" fmla="*/ 8 w 9"/>
                <a:gd name="T39" fmla="*/ 2 h 27"/>
                <a:gd name="T40" fmla="*/ 8 w 9"/>
                <a:gd name="T41" fmla="*/ 0 h 27"/>
                <a:gd name="T42" fmla="*/ 6 w 9"/>
                <a:gd name="T43" fmla="*/ 0 h 27"/>
                <a:gd name="T44" fmla="*/ 6 w 9"/>
                <a:gd name="T45" fmla="*/ 1 h 27"/>
                <a:gd name="T46" fmla="*/ 8 w 9"/>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27"/>
                <a:gd name="T74" fmla="*/ 9 w 9"/>
                <a:gd name="T75" fmla="*/ 27 h 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27">
                  <a:moveTo>
                    <a:pt x="8" y="0"/>
                  </a:moveTo>
                  <a:lnTo>
                    <a:pt x="6" y="1"/>
                  </a:lnTo>
                  <a:lnTo>
                    <a:pt x="6" y="4"/>
                  </a:lnTo>
                  <a:lnTo>
                    <a:pt x="6" y="7"/>
                  </a:lnTo>
                  <a:lnTo>
                    <a:pt x="6" y="10"/>
                  </a:lnTo>
                  <a:lnTo>
                    <a:pt x="5" y="14"/>
                  </a:lnTo>
                  <a:lnTo>
                    <a:pt x="4" y="17"/>
                  </a:lnTo>
                  <a:lnTo>
                    <a:pt x="3" y="20"/>
                  </a:lnTo>
                  <a:lnTo>
                    <a:pt x="2" y="23"/>
                  </a:lnTo>
                  <a:lnTo>
                    <a:pt x="0" y="26"/>
                  </a:lnTo>
                  <a:lnTo>
                    <a:pt x="3" y="27"/>
                  </a:lnTo>
                  <a:lnTo>
                    <a:pt x="4" y="24"/>
                  </a:lnTo>
                  <a:lnTo>
                    <a:pt x="5" y="21"/>
                  </a:lnTo>
                  <a:lnTo>
                    <a:pt x="6" y="18"/>
                  </a:lnTo>
                  <a:lnTo>
                    <a:pt x="7" y="14"/>
                  </a:lnTo>
                  <a:lnTo>
                    <a:pt x="8" y="11"/>
                  </a:lnTo>
                  <a:lnTo>
                    <a:pt x="8" y="8"/>
                  </a:lnTo>
                  <a:lnTo>
                    <a:pt x="9" y="4"/>
                  </a:lnTo>
                  <a:lnTo>
                    <a:pt x="9" y="1"/>
                  </a:lnTo>
                  <a:lnTo>
                    <a:pt x="8" y="2"/>
                  </a:lnTo>
                  <a:lnTo>
                    <a:pt x="8" y="0"/>
                  </a:lnTo>
                  <a:lnTo>
                    <a:pt x="6" y="0"/>
                  </a:lnTo>
                  <a:lnTo>
                    <a:pt x="6" y="1"/>
                  </a:lnTo>
                  <a:lnTo>
                    <a:pt x="8"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97" name="Freeform 571"/>
            <p:cNvSpPr>
              <a:spLocks noChangeArrowheads="1"/>
            </p:cNvSpPr>
            <p:nvPr/>
          </p:nvSpPr>
          <p:spPr bwMode="auto">
            <a:xfrm>
              <a:off x="159" y="300"/>
              <a:ext cx="11" cy="4"/>
            </a:xfrm>
            <a:custGeom>
              <a:avLst/>
              <a:gdLst>
                <a:gd name="T0" fmla="*/ 11 w 11"/>
                <a:gd name="T1" fmla="*/ 1 h 4"/>
                <a:gd name="T2" fmla="*/ 10 w 11"/>
                <a:gd name="T3" fmla="*/ 0 h 4"/>
                <a:gd name="T4" fmla="*/ 9 w 11"/>
                <a:gd name="T5" fmla="*/ 1 h 4"/>
                <a:gd name="T6" fmla="*/ 7 w 11"/>
                <a:gd name="T7" fmla="*/ 1 h 4"/>
                <a:gd name="T8" fmla="*/ 6 w 11"/>
                <a:gd name="T9" fmla="*/ 1 h 4"/>
                <a:gd name="T10" fmla="*/ 5 w 11"/>
                <a:gd name="T11" fmla="*/ 1 h 4"/>
                <a:gd name="T12" fmla="*/ 4 w 11"/>
                <a:gd name="T13" fmla="*/ 2 h 4"/>
                <a:gd name="T14" fmla="*/ 2 w 11"/>
                <a:gd name="T15" fmla="*/ 2 h 4"/>
                <a:gd name="T16" fmla="*/ 1 w 11"/>
                <a:gd name="T17" fmla="*/ 2 h 4"/>
                <a:gd name="T18" fmla="*/ 0 w 11"/>
                <a:gd name="T19" fmla="*/ 2 h 4"/>
                <a:gd name="T20" fmla="*/ 0 w 11"/>
                <a:gd name="T21" fmla="*/ 4 h 4"/>
                <a:gd name="T22" fmla="*/ 1 w 11"/>
                <a:gd name="T23" fmla="*/ 4 h 4"/>
                <a:gd name="T24" fmla="*/ 2 w 11"/>
                <a:gd name="T25" fmla="*/ 4 h 4"/>
                <a:gd name="T26" fmla="*/ 4 w 11"/>
                <a:gd name="T27" fmla="*/ 4 h 4"/>
                <a:gd name="T28" fmla="*/ 5 w 11"/>
                <a:gd name="T29" fmla="*/ 4 h 4"/>
                <a:gd name="T30" fmla="*/ 7 w 11"/>
                <a:gd name="T31" fmla="*/ 4 h 4"/>
                <a:gd name="T32" fmla="*/ 7 w 11"/>
                <a:gd name="T33" fmla="*/ 3 h 4"/>
                <a:gd name="T34" fmla="*/ 9 w 11"/>
                <a:gd name="T35" fmla="*/ 3 h 4"/>
                <a:gd name="T36" fmla="*/ 10 w 11"/>
                <a:gd name="T37" fmla="*/ 3 h 4"/>
                <a:gd name="T38" fmla="*/ 9 w 11"/>
                <a:gd name="T39" fmla="*/ 2 h 4"/>
                <a:gd name="T40" fmla="*/ 11 w 11"/>
                <a:gd name="T41" fmla="*/ 1 h 4"/>
                <a:gd name="T42" fmla="*/ 11 w 11"/>
                <a:gd name="T43" fmla="*/ 0 h 4"/>
                <a:gd name="T44" fmla="*/ 10 w 11"/>
                <a:gd name="T45" fmla="*/ 0 h 4"/>
                <a:gd name="T46" fmla="*/ 11 w 11"/>
                <a:gd name="T47" fmla="*/ 1 h 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4"/>
                <a:gd name="T74" fmla="*/ 11 w 11"/>
                <a:gd name="T75" fmla="*/ 4 h 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4">
                  <a:moveTo>
                    <a:pt x="11" y="1"/>
                  </a:moveTo>
                  <a:lnTo>
                    <a:pt x="10" y="0"/>
                  </a:lnTo>
                  <a:lnTo>
                    <a:pt x="9" y="1"/>
                  </a:lnTo>
                  <a:lnTo>
                    <a:pt x="7" y="1"/>
                  </a:lnTo>
                  <a:lnTo>
                    <a:pt x="6" y="1"/>
                  </a:lnTo>
                  <a:lnTo>
                    <a:pt x="5" y="1"/>
                  </a:lnTo>
                  <a:lnTo>
                    <a:pt x="4" y="2"/>
                  </a:lnTo>
                  <a:lnTo>
                    <a:pt x="2" y="2"/>
                  </a:lnTo>
                  <a:lnTo>
                    <a:pt x="1" y="2"/>
                  </a:lnTo>
                  <a:lnTo>
                    <a:pt x="0" y="2"/>
                  </a:lnTo>
                  <a:lnTo>
                    <a:pt x="0" y="4"/>
                  </a:lnTo>
                  <a:lnTo>
                    <a:pt x="1" y="4"/>
                  </a:lnTo>
                  <a:lnTo>
                    <a:pt x="2" y="4"/>
                  </a:lnTo>
                  <a:lnTo>
                    <a:pt x="4" y="4"/>
                  </a:lnTo>
                  <a:lnTo>
                    <a:pt x="5" y="4"/>
                  </a:lnTo>
                  <a:lnTo>
                    <a:pt x="7" y="4"/>
                  </a:lnTo>
                  <a:lnTo>
                    <a:pt x="7" y="3"/>
                  </a:lnTo>
                  <a:lnTo>
                    <a:pt x="9" y="3"/>
                  </a:lnTo>
                  <a:lnTo>
                    <a:pt x="10" y="3"/>
                  </a:lnTo>
                  <a:lnTo>
                    <a:pt x="9" y="2"/>
                  </a:lnTo>
                  <a:lnTo>
                    <a:pt x="11" y="1"/>
                  </a:lnTo>
                  <a:lnTo>
                    <a:pt x="11" y="0"/>
                  </a:lnTo>
                  <a:lnTo>
                    <a:pt x="10" y="0"/>
                  </a:lnTo>
                  <a:lnTo>
                    <a:pt x="11"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98" name="Freeform 572"/>
            <p:cNvSpPr>
              <a:spLocks noChangeArrowheads="1"/>
            </p:cNvSpPr>
            <p:nvPr/>
          </p:nvSpPr>
          <p:spPr bwMode="auto">
            <a:xfrm>
              <a:off x="168" y="301"/>
              <a:ext cx="14" cy="25"/>
            </a:xfrm>
            <a:custGeom>
              <a:avLst/>
              <a:gdLst>
                <a:gd name="T0" fmla="*/ 13 w 14"/>
                <a:gd name="T1" fmla="*/ 22 h 25"/>
                <a:gd name="T2" fmla="*/ 14 w 14"/>
                <a:gd name="T3" fmla="*/ 22 h 25"/>
                <a:gd name="T4" fmla="*/ 12 w 14"/>
                <a:gd name="T5" fmla="*/ 20 h 25"/>
                <a:gd name="T6" fmla="*/ 10 w 14"/>
                <a:gd name="T7" fmla="*/ 17 h 25"/>
                <a:gd name="T8" fmla="*/ 8 w 14"/>
                <a:gd name="T9" fmla="*/ 15 h 25"/>
                <a:gd name="T10" fmla="*/ 7 w 14"/>
                <a:gd name="T11" fmla="*/ 12 h 25"/>
                <a:gd name="T12" fmla="*/ 5 w 14"/>
                <a:gd name="T13" fmla="*/ 9 h 25"/>
                <a:gd name="T14" fmla="*/ 4 w 14"/>
                <a:gd name="T15" fmla="*/ 6 h 25"/>
                <a:gd name="T16" fmla="*/ 3 w 14"/>
                <a:gd name="T17" fmla="*/ 3 h 25"/>
                <a:gd name="T18" fmla="*/ 2 w 14"/>
                <a:gd name="T19" fmla="*/ 0 h 25"/>
                <a:gd name="T20" fmla="*/ 0 w 14"/>
                <a:gd name="T21" fmla="*/ 1 h 25"/>
                <a:gd name="T22" fmla="*/ 1 w 14"/>
                <a:gd name="T23" fmla="*/ 4 h 25"/>
                <a:gd name="T24" fmla="*/ 2 w 14"/>
                <a:gd name="T25" fmla="*/ 7 h 25"/>
                <a:gd name="T26" fmla="*/ 3 w 14"/>
                <a:gd name="T27" fmla="*/ 10 h 25"/>
                <a:gd name="T28" fmla="*/ 5 w 14"/>
                <a:gd name="T29" fmla="*/ 13 h 25"/>
                <a:gd name="T30" fmla="*/ 6 w 14"/>
                <a:gd name="T31" fmla="*/ 16 h 25"/>
                <a:gd name="T32" fmla="*/ 8 w 14"/>
                <a:gd name="T33" fmla="*/ 19 h 25"/>
                <a:gd name="T34" fmla="*/ 10 w 14"/>
                <a:gd name="T35" fmla="*/ 22 h 25"/>
                <a:gd name="T36" fmla="*/ 12 w 14"/>
                <a:gd name="T37" fmla="*/ 24 h 25"/>
                <a:gd name="T38" fmla="*/ 13 w 14"/>
                <a:gd name="T39" fmla="*/ 24 h 25"/>
                <a:gd name="T40" fmla="*/ 12 w 14"/>
                <a:gd name="T41" fmla="*/ 24 h 25"/>
                <a:gd name="T42" fmla="*/ 12 w 14"/>
                <a:gd name="T43" fmla="*/ 25 h 25"/>
                <a:gd name="T44" fmla="*/ 13 w 14"/>
                <a:gd name="T45" fmla="*/ 24 h 25"/>
                <a:gd name="T46" fmla="*/ 13 w 14"/>
                <a:gd name="T47" fmla="*/ 22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25"/>
                <a:gd name="T74" fmla="*/ 14 w 14"/>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25">
                  <a:moveTo>
                    <a:pt x="13" y="22"/>
                  </a:moveTo>
                  <a:lnTo>
                    <a:pt x="14" y="22"/>
                  </a:lnTo>
                  <a:lnTo>
                    <a:pt x="12" y="20"/>
                  </a:lnTo>
                  <a:lnTo>
                    <a:pt x="10" y="17"/>
                  </a:lnTo>
                  <a:lnTo>
                    <a:pt x="8" y="15"/>
                  </a:lnTo>
                  <a:lnTo>
                    <a:pt x="7" y="12"/>
                  </a:lnTo>
                  <a:lnTo>
                    <a:pt x="5" y="9"/>
                  </a:lnTo>
                  <a:lnTo>
                    <a:pt x="4" y="6"/>
                  </a:lnTo>
                  <a:lnTo>
                    <a:pt x="3" y="3"/>
                  </a:lnTo>
                  <a:lnTo>
                    <a:pt x="2" y="0"/>
                  </a:lnTo>
                  <a:lnTo>
                    <a:pt x="0" y="1"/>
                  </a:lnTo>
                  <a:lnTo>
                    <a:pt x="1" y="4"/>
                  </a:lnTo>
                  <a:lnTo>
                    <a:pt x="2" y="7"/>
                  </a:lnTo>
                  <a:lnTo>
                    <a:pt x="3" y="10"/>
                  </a:lnTo>
                  <a:lnTo>
                    <a:pt x="5" y="13"/>
                  </a:lnTo>
                  <a:lnTo>
                    <a:pt x="6" y="16"/>
                  </a:lnTo>
                  <a:lnTo>
                    <a:pt x="8" y="19"/>
                  </a:lnTo>
                  <a:lnTo>
                    <a:pt x="10" y="22"/>
                  </a:lnTo>
                  <a:lnTo>
                    <a:pt x="12" y="24"/>
                  </a:lnTo>
                  <a:lnTo>
                    <a:pt x="13" y="24"/>
                  </a:lnTo>
                  <a:lnTo>
                    <a:pt x="12" y="24"/>
                  </a:lnTo>
                  <a:lnTo>
                    <a:pt x="12" y="25"/>
                  </a:lnTo>
                  <a:lnTo>
                    <a:pt x="13" y="24"/>
                  </a:lnTo>
                  <a:lnTo>
                    <a:pt x="13" y="2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99" name="Freeform 573"/>
            <p:cNvSpPr>
              <a:spLocks noChangeArrowheads="1"/>
            </p:cNvSpPr>
            <p:nvPr/>
          </p:nvSpPr>
          <p:spPr bwMode="auto">
            <a:xfrm>
              <a:off x="181" y="320"/>
              <a:ext cx="10" cy="5"/>
            </a:xfrm>
            <a:custGeom>
              <a:avLst/>
              <a:gdLst>
                <a:gd name="T0" fmla="*/ 8 w 10"/>
                <a:gd name="T1" fmla="*/ 1 h 5"/>
                <a:gd name="T2" fmla="*/ 8 w 10"/>
                <a:gd name="T3" fmla="*/ 0 h 5"/>
                <a:gd name="T4" fmla="*/ 7 w 10"/>
                <a:gd name="T5" fmla="*/ 1 h 5"/>
                <a:gd name="T6" fmla="*/ 6 w 10"/>
                <a:gd name="T7" fmla="*/ 1 h 5"/>
                <a:gd name="T8" fmla="*/ 5 w 10"/>
                <a:gd name="T9" fmla="*/ 2 h 5"/>
                <a:gd name="T10" fmla="*/ 4 w 10"/>
                <a:gd name="T11" fmla="*/ 2 h 5"/>
                <a:gd name="T12" fmla="*/ 3 w 10"/>
                <a:gd name="T13" fmla="*/ 2 h 5"/>
                <a:gd name="T14" fmla="*/ 2 w 10"/>
                <a:gd name="T15" fmla="*/ 3 h 5"/>
                <a:gd name="T16" fmla="*/ 1 w 10"/>
                <a:gd name="T17" fmla="*/ 3 h 5"/>
                <a:gd name="T18" fmla="*/ 0 w 10"/>
                <a:gd name="T19" fmla="*/ 3 h 5"/>
                <a:gd name="T20" fmla="*/ 0 w 10"/>
                <a:gd name="T21" fmla="*/ 5 h 5"/>
                <a:gd name="T22" fmla="*/ 1 w 10"/>
                <a:gd name="T23" fmla="*/ 5 h 5"/>
                <a:gd name="T24" fmla="*/ 2 w 10"/>
                <a:gd name="T25" fmla="*/ 5 h 5"/>
                <a:gd name="T26" fmla="*/ 4 w 10"/>
                <a:gd name="T27" fmla="*/ 5 h 5"/>
                <a:gd name="T28" fmla="*/ 5 w 10"/>
                <a:gd name="T29" fmla="*/ 4 h 5"/>
                <a:gd name="T30" fmla="*/ 6 w 10"/>
                <a:gd name="T31" fmla="*/ 4 h 5"/>
                <a:gd name="T32" fmla="*/ 7 w 10"/>
                <a:gd name="T33" fmla="*/ 4 h 5"/>
                <a:gd name="T34" fmla="*/ 8 w 10"/>
                <a:gd name="T35" fmla="*/ 3 h 5"/>
                <a:gd name="T36" fmla="*/ 9 w 10"/>
                <a:gd name="T37" fmla="*/ 3 h 5"/>
                <a:gd name="T38" fmla="*/ 10 w 10"/>
                <a:gd name="T39" fmla="*/ 2 h 5"/>
                <a:gd name="T40" fmla="*/ 9 w 10"/>
                <a:gd name="T41" fmla="*/ 3 h 5"/>
                <a:gd name="T42" fmla="*/ 10 w 10"/>
                <a:gd name="T43" fmla="*/ 3 h 5"/>
                <a:gd name="T44" fmla="*/ 10 w 10"/>
                <a:gd name="T45" fmla="*/ 2 h 5"/>
                <a:gd name="T46" fmla="*/ 8 w 10"/>
                <a:gd name="T47" fmla="*/ 1 h 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5"/>
                <a:gd name="T74" fmla="*/ 10 w 10"/>
                <a:gd name="T75" fmla="*/ 5 h 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5">
                  <a:moveTo>
                    <a:pt x="8" y="1"/>
                  </a:moveTo>
                  <a:lnTo>
                    <a:pt x="8" y="0"/>
                  </a:lnTo>
                  <a:lnTo>
                    <a:pt x="7" y="1"/>
                  </a:lnTo>
                  <a:lnTo>
                    <a:pt x="6" y="1"/>
                  </a:lnTo>
                  <a:lnTo>
                    <a:pt x="5" y="2"/>
                  </a:lnTo>
                  <a:lnTo>
                    <a:pt x="4" y="2"/>
                  </a:lnTo>
                  <a:lnTo>
                    <a:pt x="3" y="2"/>
                  </a:lnTo>
                  <a:lnTo>
                    <a:pt x="2" y="3"/>
                  </a:lnTo>
                  <a:lnTo>
                    <a:pt x="1" y="3"/>
                  </a:lnTo>
                  <a:lnTo>
                    <a:pt x="0" y="3"/>
                  </a:lnTo>
                  <a:lnTo>
                    <a:pt x="0" y="5"/>
                  </a:lnTo>
                  <a:lnTo>
                    <a:pt x="1" y="5"/>
                  </a:lnTo>
                  <a:lnTo>
                    <a:pt x="2" y="5"/>
                  </a:lnTo>
                  <a:lnTo>
                    <a:pt x="4" y="5"/>
                  </a:lnTo>
                  <a:lnTo>
                    <a:pt x="5" y="4"/>
                  </a:lnTo>
                  <a:lnTo>
                    <a:pt x="6" y="4"/>
                  </a:lnTo>
                  <a:lnTo>
                    <a:pt x="7" y="4"/>
                  </a:lnTo>
                  <a:lnTo>
                    <a:pt x="8" y="3"/>
                  </a:lnTo>
                  <a:lnTo>
                    <a:pt x="9" y="3"/>
                  </a:lnTo>
                  <a:lnTo>
                    <a:pt x="10" y="2"/>
                  </a:lnTo>
                  <a:lnTo>
                    <a:pt x="9" y="3"/>
                  </a:lnTo>
                  <a:lnTo>
                    <a:pt x="10" y="3"/>
                  </a:lnTo>
                  <a:lnTo>
                    <a:pt x="10" y="2"/>
                  </a:lnTo>
                  <a:lnTo>
                    <a:pt x="8"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00" name="Freeform 574"/>
            <p:cNvSpPr>
              <a:spLocks noChangeArrowheads="1"/>
            </p:cNvSpPr>
            <p:nvPr/>
          </p:nvSpPr>
          <p:spPr bwMode="auto">
            <a:xfrm>
              <a:off x="188" y="294"/>
              <a:ext cx="5" cy="28"/>
            </a:xfrm>
            <a:custGeom>
              <a:avLst/>
              <a:gdLst>
                <a:gd name="T0" fmla="*/ 1 w 5"/>
                <a:gd name="T1" fmla="*/ 0 h 28"/>
                <a:gd name="T2" fmla="*/ 1 w 5"/>
                <a:gd name="T3" fmla="*/ 2 h 28"/>
                <a:gd name="T4" fmla="*/ 1 w 5"/>
                <a:gd name="T5" fmla="*/ 5 h 28"/>
                <a:gd name="T6" fmla="*/ 2 w 5"/>
                <a:gd name="T7" fmla="*/ 8 h 28"/>
                <a:gd name="T8" fmla="*/ 2 w 5"/>
                <a:gd name="T9" fmla="*/ 11 h 28"/>
                <a:gd name="T10" fmla="*/ 2 w 5"/>
                <a:gd name="T11" fmla="*/ 14 h 28"/>
                <a:gd name="T12" fmla="*/ 2 w 5"/>
                <a:gd name="T13" fmla="*/ 18 h 28"/>
                <a:gd name="T14" fmla="*/ 2 w 5"/>
                <a:gd name="T15" fmla="*/ 21 h 28"/>
                <a:gd name="T16" fmla="*/ 1 w 5"/>
                <a:gd name="T17" fmla="*/ 24 h 28"/>
                <a:gd name="T18" fmla="*/ 1 w 5"/>
                <a:gd name="T19" fmla="*/ 27 h 28"/>
                <a:gd name="T20" fmla="*/ 3 w 5"/>
                <a:gd name="T21" fmla="*/ 28 h 28"/>
                <a:gd name="T22" fmla="*/ 4 w 5"/>
                <a:gd name="T23" fmla="*/ 25 h 28"/>
                <a:gd name="T24" fmla="*/ 4 w 5"/>
                <a:gd name="T25" fmla="*/ 21 h 28"/>
                <a:gd name="T26" fmla="*/ 5 w 5"/>
                <a:gd name="T27" fmla="*/ 18 h 28"/>
                <a:gd name="T28" fmla="*/ 5 w 5"/>
                <a:gd name="T29" fmla="*/ 14 h 28"/>
                <a:gd name="T30" fmla="*/ 5 w 5"/>
                <a:gd name="T31" fmla="*/ 11 h 28"/>
                <a:gd name="T32" fmla="*/ 4 w 5"/>
                <a:gd name="T33" fmla="*/ 7 h 28"/>
                <a:gd name="T34" fmla="*/ 4 w 5"/>
                <a:gd name="T35" fmla="*/ 4 h 28"/>
                <a:gd name="T36" fmla="*/ 3 w 5"/>
                <a:gd name="T37" fmla="*/ 1 h 28"/>
                <a:gd name="T38" fmla="*/ 2 w 5"/>
                <a:gd name="T39" fmla="*/ 3 h 28"/>
                <a:gd name="T40" fmla="*/ 1 w 5"/>
                <a:gd name="T41" fmla="*/ 0 h 28"/>
                <a:gd name="T42" fmla="*/ 0 w 5"/>
                <a:gd name="T43" fmla="*/ 0 h 28"/>
                <a:gd name="T44" fmla="*/ 1 w 5"/>
                <a:gd name="T45" fmla="*/ 2 h 28"/>
                <a:gd name="T46" fmla="*/ 1 w 5"/>
                <a:gd name="T47" fmla="*/ 0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
                <a:gd name="T73" fmla="*/ 0 h 28"/>
                <a:gd name="T74" fmla="*/ 5 w 5"/>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 h="28">
                  <a:moveTo>
                    <a:pt x="1" y="0"/>
                  </a:moveTo>
                  <a:lnTo>
                    <a:pt x="1" y="2"/>
                  </a:lnTo>
                  <a:lnTo>
                    <a:pt x="1" y="5"/>
                  </a:lnTo>
                  <a:lnTo>
                    <a:pt x="2" y="8"/>
                  </a:lnTo>
                  <a:lnTo>
                    <a:pt x="2" y="11"/>
                  </a:lnTo>
                  <a:lnTo>
                    <a:pt x="2" y="14"/>
                  </a:lnTo>
                  <a:lnTo>
                    <a:pt x="2" y="18"/>
                  </a:lnTo>
                  <a:lnTo>
                    <a:pt x="2" y="21"/>
                  </a:lnTo>
                  <a:lnTo>
                    <a:pt x="1" y="24"/>
                  </a:lnTo>
                  <a:lnTo>
                    <a:pt x="1" y="27"/>
                  </a:lnTo>
                  <a:lnTo>
                    <a:pt x="3" y="28"/>
                  </a:lnTo>
                  <a:lnTo>
                    <a:pt x="4" y="25"/>
                  </a:lnTo>
                  <a:lnTo>
                    <a:pt x="4" y="21"/>
                  </a:lnTo>
                  <a:lnTo>
                    <a:pt x="5" y="18"/>
                  </a:lnTo>
                  <a:lnTo>
                    <a:pt x="5" y="14"/>
                  </a:lnTo>
                  <a:lnTo>
                    <a:pt x="5" y="11"/>
                  </a:lnTo>
                  <a:lnTo>
                    <a:pt x="4" y="7"/>
                  </a:lnTo>
                  <a:lnTo>
                    <a:pt x="4" y="4"/>
                  </a:lnTo>
                  <a:lnTo>
                    <a:pt x="3" y="1"/>
                  </a:lnTo>
                  <a:lnTo>
                    <a:pt x="2" y="3"/>
                  </a:lnTo>
                  <a:lnTo>
                    <a:pt x="1" y="0"/>
                  </a:lnTo>
                  <a:lnTo>
                    <a:pt x="0" y="0"/>
                  </a:lnTo>
                  <a:lnTo>
                    <a:pt x="1" y="2"/>
                  </a:lnTo>
                  <a:lnTo>
                    <a:pt x="1"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01" name="Freeform 575"/>
            <p:cNvSpPr>
              <a:spLocks noChangeArrowheads="1"/>
            </p:cNvSpPr>
            <p:nvPr/>
          </p:nvSpPr>
          <p:spPr bwMode="auto">
            <a:xfrm>
              <a:off x="189" y="288"/>
              <a:ext cx="12" cy="9"/>
            </a:xfrm>
            <a:custGeom>
              <a:avLst/>
              <a:gdLst>
                <a:gd name="T0" fmla="*/ 12 w 12"/>
                <a:gd name="T1" fmla="*/ 2 h 9"/>
                <a:gd name="T2" fmla="*/ 10 w 12"/>
                <a:gd name="T3" fmla="*/ 1 h 9"/>
                <a:gd name="T4" fmla="*/ 9 w 12"/>
                <a:gd name="T5" fmla="*/ 2 h 9"/>
                <a:gd name="T6" fmla="*/ 8 w 12"/>
                <a:gd name="T7" fmla="*/ 2 h 9"/>
                <a:gd name="T8" fmla="*/ 7 w 12"/>
                <a:gd name="T9" fmla="*/ 3 h 9"/>
                <a:gd name="T10" fmla="*/ 6 w 12"/>
                <a:gd name="T11" fmla="*/ 3 h 9"/>
                <a:gd name="T12" fmla="*/ 4 w 12"/>
                <a:gd name="T13" fmla="*/ 4 h 9"/>
                <a:gd name="T14" fmla="*/ 3 w 12"/>
                <a:gd name="T15" fmla="*/ 5 h 9"/>
                <a:gd name="T16" fmla="*/ 1 w 12"/>
                <a:gd name="T17" fmla="*/ 5 h 9"/>
                <a:gd name="T18" fmla="*/ 0 w 12"/>
                <a:gd name="T19" fmla="*/ 6 h 9"/>
                <a:gd name="T20" fmla="*/ 1 w 12"/>
                <a:gd name="T21" fmla="*/ 9 h 9"/>
                <a:gd name="T22" fmla="*/ 3 w 12"/>
                <a:gd name="T23" fmla="*/ 8 h 9"/>
                <a:gd name="T24" fmla="*/ 4 w 12"/>
                <a:gd name="T25" fmla="*/ 7 h 9"/>
                <a:gd name="T26" fmla="*/ 5 w 12"/>
                <a:gd name="T27" fmla="*/ 7 h 9"/>
                <a:gd name="T28" fmla="*/ 6 w 12"/>
                <a:gd name="T29" fmla="*/ 6 h 9"/>
                <a:gd name="T30" fmla="*/ 8 w 12"/>
                <a:gd name="T31" fmla="*/ 6 h 9"/>
                <a:gd name="T32" fmla="*/ 9 w 12"/>
                <a:gd name="T33" fmla="*/ 5 h 9"/>
                <a:gd name="T34" fmla="*/ 10 w 12"/>
                <a:gd name="T35" fmla="*/ 4 h 9"/>
                <a:gd name="T36" fmla="*/ 12 w 12"/>
                <a:gd name="T37" fmla="*/ 4 h 9"/>
                <a:gd name="T38" fmla="*/ 10 w 12"/>
                <a:gd name="T39" fmla="*/ 3 h 9"/>
                <a:gd name="T40" fmla="*/ 12 w 12"/>
                <a:gd name="T41" fmla="*/ 2 h 9"/>
                <a:gd name="T42" fmla="*/ 12 w 12"/>
                <a:gd name="T43" fmla="*/ 0 h 9"/>
                <a:gd name="T44" fmla="*/ 10 w 12"/>
                <a:gd name="T45" fmla="*/ 1 h 9"/>
                <a:gd name="T46" fmla="*/ 12 w 12"/>
                <a:gd name="T47" fmla="*/ 2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9"/>
                <a:gd name="T74" fmla="*/ 12 w 12"/>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9">
                  <a:moveTo>
                    <a:pt x="12" y="2"/>
                  </a:moveTo>
                  <a:lnTo>
                    <a:pt x="10" y="1"/>
                  </a:lnTo>
                  <a:lnTo>
                    <a:pt x="9" y="2"/>
                  </a:lnTo>
                  <a:lnTo>
                    <a:pt x="8" y="2"/>
                  </a:lnTo>
                  <a:lnTo>
                    <a:pt x="7" y="3"/>
                  </a:lnTo>
                  <a:lnTo>
                    <a:pt x="6" y="3"/>
                  </a:lnTo>
                  <a:lnTo>
                    <a:pt x="4" y="4"/>
                  </a:lnTo>
                  <a:lnTo>
                    <a:pt x="3" y="5"/>
                  </a:lnTo>
                  <a:lnTo>
                    <a:pt x="1" y="5"/>
                  </a:lnTo>
                  <a:lnTo>
                    <a:pt x="0" y="6"/>
                  </a:lnTo>
                  <a:lnTo>
                    <a:pt x="1" y="9"/>
                  </a:lnTo>
                  <a:lnTo>
                    <a:pt x="3" y="8"/>
                  </a:lnTo>
                  <a:lnTo>
                    <a:pt x="4" y="7"/>
                  </a:lnTo>
                  <a:lnTo>
                    <a:pt x="5" y="7"/>
                  </a:lnTo>
                  <a:lnTo>
                    <a:pt x="6" y="6"/>
                  </a:lnTo>
                  <a:lnTo>
                    <a:pt x="8" y="6"/>
                  </a:lnTo>
                  <a:lnTo>
                    <a:pt x="9" y="5"/>
                  </a:lnTo>
                  <a:lnTo>
                    <a:pt x="10" y="4"/>
                  </a:lnTo>
                  <a:lnTo>
                    <a:pt x="12" y="4"/>
                  </a:lnTo>
                  <a:lnTo>
                    <a:pt x="10" y="3"/>
                  </a:lnTo>
                  <a:lnTo>
                    <a:pt x="12" y="2"/>
                  </a:lnTo>
                  <a:lnTo>
                    <a:pt x="12" y="0"/>
                  </a:lnTo>
                  <a:lnTo>
                    <a:pt x="10" y="1"/>
                  </a:lnTo>
                  <a:lnTo>
                    <a:pt x="12"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02" name="Freeform 576"/>
            <p:cNvSpPr>
              <a:spLocks noChangeArrowheads="1"/>
            </p:cNvSpPr>
            <p:nvPr/>
          </p:nvSpPr>
          <p:spPr bwMode="auto">
            <a:xfrm>
              <a:off x="199" y="290"/>
              <a:ext cx="18" cy="21"/>
            </a:xfrm>
            <a:custGeom>
              <a:avLst/>
              <a:gdLst>
                <a:gd name="T0" fmla="*/ 17 w 18"/>
                <a:gd name="T1" fmla="*/ 18 h 21"/>
                <a:gd name="T2" fmla="*/ 18 w 18"/>
                <a:gd name="T3" fmla="*/ 18 h 21"/>
                <a:gd name="T4" fmla="*/ 16 w 18"/>
                <a:gd name="T5" fmla="*/ 16 h 21"/>
                <a:gd name="T6" fmla="*/ 13 w 18"/>
                <a:gd name="T7" fmla="*/ 14 h 21"/>
                <a:gd name="T8" fmla="*/ 11 w 18"/>
                <a:gd name="T9" fmla="*/ 12 h 21"/>
                <a:gd name="T10" fmla="*/ 9 w 18"/>
                <a:gd name="T11" fmla="*/ 10 h 21"/>
                <a:gd name="T12" fmla="*/ 7 w 18"/>
                <a:gd name="T13" fmla="*/ 7 h 21"/>
                <a:gd name="T14" fmla="*/ 5 w 18"/>
                <a:gd name="T15" fmla="*/ 5 h 21"/>
                <a:gd name="T16" fmla="*/ 4 w 18"/>
                <a:gd name="T17" fmla="*/ 2 h 21"/>
                <a:gd name="T18" fmla="*/ 2 w 18"/>
                <a:gd name="T19" fmla="*/ 0 h 21"/>
                <a:gd name="T20" fmla="*/ 0 w 18"/>
                <a:gd name="T21" fmla="*/ 1 h 21"/>
                <a:gd name="T22" fmla="*/ 1 w 18"/>
                <a:gd name="T23" fmla="*/ 4 h 21"/>
                <a:gd name="T24" fmla="*/ 3 w 18"/>
                <a:gd name="T25" fmla="*/ 7 h 21"/>
                <a:gd name="T26" fmla="*/ 5 w 18"/>
                <a:gd name="T27" fmla="*/ 9 h 21"/>
                <a:gd name="T28" fmla="*/ 7 w 18"/>
                <a:gd name="T29" fmla="*/ 12 h 21"/>
                <a:gd name="T30" fmla="*/ 9 w 18"/>
                <a:gd name="T31" fmla="*/ 14 h 21"/>
                <a:gd name="T32" fmla="*/ 12 w 18"/>
                <a:gd name="T33" fmla="*/ 16 h 21"/>
                <a:gd name="T34" fmla="*/ 14 w 18"/>
                <a:gd name="T35" fmla="*/ 18 h 21"/>
                <a:gd name="T36" fmla="*/ 17 w 18"/>
                <a:gd name="T37" fmla="*/ 20 h 21"/>
                <a:gd name="T38" fmla="*/ 18 w 18"/>
                <a:gd name="T39" fmla="*/ 20 h 21"/>
                <a:gd name="T40" fmla="*/ 17 w 18"/>
                <a:gd name="T41" fmla="*/ 20 h 21"/>
                <a:gd name="T42" fmla="*/ 17 w 18"/>
                <a:gd name="T43" fmla="*/ 21 h 21"/>
                <a:gd name="T44" fmla="*/ 18 w 18"/>
                <a:gd name="T45" fmla="*/ 20 h 21"/>
                <a:gd name="T46" fmla="*/ 17 w 18"/>
                <a:gd name="T47" fmla="*/ 18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21"/>
                <a:gd name="T74" fmla="*/ 18 w 18"/>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21">
                  <a:moveTo>
                    <a:pt x="17" y="18"/>
                  </a:moveTo>
                  <a:lnTo>
                    <a:pt x="18" y="18"/>
                  </a:lnTo>
                  <a:lnTo>
                    <a:pt x="16" y="16"/>
                  </a:lnTo>
                  <a:lnTo>
                    <a:pt x="13" y="14"/>
                  </a:lnTo>
                  <a:lnTo>
                    <a:pt x="11" y="12"/>
                  </a:lnTo>
                  <a:lnTo>
                    <a:pt x="9" y="10"/>
                  </a:lnTo>
                  <a:lnTo>
                    <a:pt x="7" y="7"/>
                  </a:lnTo>
                  <a:lnTo>
                    <a:pt x="5" y="5"/>
                  </a:lnTo>
                  <a:lnTo>
                    <a:pt x="4" y="2"/>
                  </a:lnTo>
                  <a:lnTo>
                    <a:pt x="2" y="0"/>
                  </a:lnTo>
                  <a:lnTo>
                    <a:pt x="0" y="1"/>
                  </a:lnTo>
                  <a:lnTo>
                    <a:pt x="1" y="4"/>
                  </a:lnTo>
                  <a:lnTo>
                    <a:pt x="3" y="7"/>
                  </a:lnTo>
                  <a:lnTo>
                    <a:pt x="5" y="9"/>
                  </a:lnTo>
                  <a:lnTo>
                    <a:pt x="7" y="12"/>
                  </a:lnTo>
                  <a:lnTo>
                    <a:pt x="9" y="14"/>
                  </a:lnTo>
                  <a:lnTo>
                    <a:pt x="12" y="16"/>
                  </a:lnTo>
                  <a:lnTo>
                    <a:pt x="14" y="18"/>
                  </a:lnTo>
                  <a:lnTo>
                    <a:pt x="17" y="20"/>
                  </a:lnTo>
                  <a:lnTo>
                    <a:pt x="18" y="20"/>
                  </a:lnTo>
                  <a:lnTo>
                    <a:pt x="17" y="20"/>
                  </a:lnTo>
                  <a:lnTo>
                    <a:pt x="17" y="21"/>
                  </a:lnTo>
                  <a:lnTo>
                    <a:pt x="18" y="20"/>
                  </a:lnTo>
                  <a:lnTo>
                    <a:pt x="17" y="18"/>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03" name="Freeform 577"/>
            <p:cNvSpPr>
              <a:spLocks noChangeArrowheads="1"/>
            </p:cNvSpPr>
            <p:nvPr/>
          </p:nvSpPr>
          <p:spPr bwMode="auto">
            <a:xfrm>
              <a:off x="216" y="303"/>
              <a:ext cx="10" cy="7"/>
            </a:xfrm>
            <a:custGeom>
              <a:avLst/>
              <a:gdLst>
                <a:gd name="T0" fmla="*/ 7 w 10"/>
                <a:gd name="T1" fmla="*/ 1 h 7"/>
                <a:gd name="T2" fmla="*/ 8 w 10"/>
                <a:gd name="T3" fmla="*/ 0 h 7"/>
                <a:gd name="T4" fmla="*/ 6 w 10"/>
                <a:gd name="T5" fmla="*/ 1 h 7"/>
                <a:gd name="T6" fmla="*/ 4 w 10"/>
                <a:gd name="T7" fmla="*/ 2 h 7"/>
                <a:gd name="T8" fmla="*/ 2 w 10"/>
                <a:gd name="T9" fmla="*/ 4 h 7"/>
                <a:gd name="T10" fmla="*/ 0 w 10"/>
                <a:gd name="T11" fmla="*/ 5 h 7"/>
                <a:gd name="T12" fmla="*/ 1 w 10"/>
                <a:gd name="T13" fmla="*/ 7 h 7"/>
                <a:gd name="T14" fmla="*/ 3 w 10"/>
                <a:gd name="T15" fmla="*/ 6 h 7"/>
                <a:gd name="T16" fmla="*/ 5 w 10"/>
                <a:gd name="T17" fmla="*/ 5 h 7"/>
                <a:gd name="T18" fmla="*/ 7 w 10"/>
                <a:gd name="T19" fmla="*/ 3 h 7"/>
                <a:gd name="T20" fmla="*/ 9 w 10"/>
                <a:gd name="T21" fmla="*/ 2 h 7"/>
                <a:gd name="T22" fmla="*/ 10 w 10"/>
                <a:gd name="T23" fmla="*/ 1 h 7"/>
                <a:gd name="T24" fmla="*/ 9 w 10"/>
                <a:gd name="T25" fmla="*/ 2 h 7"/>
                <a:gd name="T26" fmla="*/ 10 w 10"/>
                <a:gd name="T27" fmla="*/ 1 h 7"/>
                <a:gd name="T28" fmla="*/ 10 w 10"/>
                <a:gd name="T29" fmla="*/ 1 h 7"/>
                <a:gd name="T30" fmla="*/ 7 w 10"/>
                <a:gd name="T31" fmla="*/ 1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7"/>
                <a:gd name="T50" fmla="*/ 10 w 10"/>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7">
                  <a:moveTo>
                    <a:pt x="7" y="1"/>
                  </a:moveTo>
                  <a:lnTo>
                    <a:pt x="8" y="0"/>
                  </a:lnTo>
                  <a:lnTo>
                    <a:pt x="6" y="1"/>
                  </a:lnTo>
                  <a:lnTo>
                    <a:pt x="4" y="2"/>
                  </a:lnTo>
                  <a:lnTo>
                    <a:pt x="2" y="4"/>
                  </a:lnTo>
                  <a:lnTo>
                    <a:pt x="0" y="5"/>
                  </a:lnTo>
                  <a:lnTo>
                    <a:pt x="1" y="7"/>
                  </a:lnTo>
                  <a:lnTo>
                    <a:pt x="3" y="6"/>
                  </a:lnTo>
                  <a:lnTo>
                    <a:pt x="5" y="5"/>
                  </a:lnTo>
                  <a:lnTo>
                    <a:pt x="7" y="3"/>
                  </a:lnTo>
                  <a:lnTo>
                    <a:pt x="9" y="2"/>
                  </a:lnTo>
                  <a:lnTo>
                    <a:pt x="10" y="1"/>
                  </a:lnTo>
                  <a:lnTo>
                    <a:pt x="9" y="2"/>
                  </a:lnTo>
                  <a:lnTo>
                    <a:pt x="10" y="1"/>
                  </a:lnTo>
                  <a:lnTo>
                    <a:pt x="7"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04" name="Freeform 578"/>
            <p:cNvSpPr>
              <a:spLocks noChangeArrowheads="1"/>
            </p:cNvSpPr>
            <p:nvPr/>
          </p:nvSpPr>
          <p:spPr bwMode="auto">
            <a:xfrm>
              <a:off x="217" y="277"/>
              <a:ext cx="9" cy="27"/>
            </a:xfrm>
            <a:custGeom>
              <a:avLst/>
              <a:gdLst>
                <a:gd name="T0" fmla="*/ 1 w 9"/>
                <a:gd name="T1" fmla="*/ 0 h 27"/>
                <a:gd name="T2" fmla="*/ 0 w 9"/>
                <a:gd name="T3" fmla="*/ 2 h 27"/>
                <a:gd name="T4" fmla="*/ 1 w 9"/>
                <a:gd name="T5" fmla="*/ 5 h 27"/>
                <a:gd name="T6" fmla="*/ 3 w 9"/>
                <a:gd name="T7" fmla="*/ 8 h 27"/>
                <a:gd name="T8" fmla="*/ 4 w 9"/>
                <a:gd name="T9" fmla="*/ 11 h 27"/>
                <a:gd name="T10" fmla="*/ 5 w 9"/>
                <a:gd name="T11" fmla="*/ 14 h 27"/>
                <a:gd name="T12" fmla="*/ 5 w 9"/>
                <a:gd name="T13" fmla="*/ 17 h 27"/>
                <a:gd name="T14" fmla="*/ 6 w 9"/>
                <a:gd name="T15" fmla="*/ 20 h 27"/>
                <a:gd name="T16" fmla="*/ 6 w 9"/>
                <a:gd name="T17" fmla="*/ 24 h 27"/>
                <a:gd name="T18" fmla="*/ 6 w 9"/>
                <a:gd name="T19" fmla="*/ 27 h 27"/>
                <a:gd name="T20" fmla="*/ 9 w 9"/>
                <a:gd name="T21" fmla="*/ 27 h 27"/>
                <a:gd name="T22" fmla="*/ 9 w 9"/>
                <a:gd name="T23" fmla="*/ 24 h 27"/>
                <a:gd name="T24" fmla="*/ 8 w 9"/>
                <a:gd name="T25" fmla="*/ 20 h 27"/>
                <a:gd name="T26" fmla="*/ 8 w 9"/>
                <a:gd name="T27" fmla="*/ 16 h 27"/>
                <a:gd name="T28" fmla="*/ 7 w 9"/>
                <a:gd name="T29" fmla="*/ 13 h 27"/>
                <a:gd name="T30" fmla="*/ 6 w 9"/>
                <a:gd name="T31" fmla="*/ 9 h 27"/>
                <a:gd name="T32" fmla="*/ 5 w 9"/>
                <a:gd name="T33" fmla="*/ 7 h 27"/>
                <a:gd name="T34" fmla="*/ 4 w 9"/>
                <a:gd name="T35" fmla="*/ 4 h 27"/>
                <a:gd name="T36" fmla="*/ 3 w 9"/>
                <a:gd name="T37" fmla="*/ 1 h 27"/>
                <a:gd name="T38" fmla="*/ 2 w 9"/>
                <a:gd name="T39" fmla="*/ 3 h 27"/>
                <a:gd name="T40" fmla="*/ 1 w 9"/>
                <a:gd name="T41" fmla="*/ 0 h 27"/>
                <a:gd name="T42" fmla="*/ 0 w 9"/>
                <a:gd name="T43" fmla="*/ 1 h 27"/>
                <a:gd name="T44" fmla="*/ 0 w 9"/>
                <a:gd name="T45" fmla="*/ 2 h 27"/>
                <a:gd name="T46" fmla="*/ 1 w 9"/>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27"/>
                <a:gd name="T74" fmla="*/ 9 w 9"/>
                <a:gd name="T75" fmla="*/ 27 h 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27">
                  <a:moveTo>
                    <a:pt x="1" y="0"/>
                  </a:moveTo>
                  <a:lnTo>
                    <a:pt x="0" y="2"/>
                  </a:lnTo>
                  <a:lnTo>
                    <a:pt x="1" y="5"/>
                  </a:lnTo>
                  <a:lnTo>
                    <a:pt x="3" y="8"/>
                  </a:lnTo>
                  <a:lnTo>
                    <a:pt x="4" y="11"/>
                  </a:lnTo>
                  <a:lnTo>
                    <a:pt x="5" y="14"/>
                  </a:lnTo>
                  <a:lnTo>
                    <a:pt x="5" y="17"/>
                  </a:lnTo>
                  <a:lnTo>
                    <a:pt x="6" y="20"/>
                  </a:lnTo>
                  <a:lnTo>
                    <a:pt x="6" y="24"/>
                  </a:lnTo>
                  <a:lnTo>
                    <a:pt x="6" y="27"/>
                  </a:lnTo>
                  <a:lnTo>
                    <a:pt x="9" y="27"/>
                  </a:lnTo>
                  <a:lnTo>
                    <a:pt x="9" y="24"/>
                  </a:lnTo>
                  <a:lnTo>
                    <a:pt x="8" y="20"/>
                  </a:lnTo>
                  <a:lnTo>
                    <a:pt x="8" y="16"/>
                  </a:lnTo>
                  <a:lnTo>
                    <a:pt x="7" y="13"/>
                  </a:lnTo>
                  <a:lnTo>
                    <a:pt x="6" y="9"/>
                  </a:lnTo>
                  <a:lnTo>
                    <a:pt x="5" y="7"/>
                  </a:lnTo>
                  <a:lnTo>
                    <a:pt x="4" y="4"/>
                  </a:lnTo>
                  <a:lnTo>
                    <a:pt x="3" y="1"/>
                  </a:lnTo>
                  <a:lnTo>
                    <a:pt x="2" y="3"/>
                  </a:lnTo>
                  <a:lnTo>
                    <a:pt x="1" y="0"/>
                  </a:lnTo>
                  <a:lnTo>
                    <a:pt x="0" y="1"/>
                  </a:lnTo>
                  <a:lnTo>
                    <a:pt x="0" y="2"/>
                  </a:lnTo>
                  <a:lnTo>
                    <a:pt x="1"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05" name="Freeform 579"/>
            <p:cNvSpPr>
              <a:spLocks noChangeArrowheads="1"/>
            </p:cNvSpPr>
            <p:nvPr/>
          </p:nvSpPr>
          <p:spPr bwMode="auto">
            <a:xfrm>
              <a:off x="218" y="269"/>
              <a:ext cx="10" cy="11"/>
            </a:xfrm>
            <a:custGeom>
              <a:avLst/>
              <a:gdLst>
                <a:gd name="T0" fmla="*/ 10 w 10"/>
                <a:gd name="T1" fmla="*/ 1 h 11"/>
                <a:gd name="T2" fmla="*/ 8 w 10"/>
                <a:gd name="T3" fmla="*/ 1 h 11"/>
                <a:gd name="T4" fmla="*/ 6 w 10"/>
                <a:gd name="T5" fmla="*/ 3 h 11"/>
                <a:gd name="T6" fmla="*/ 4 w 10"/>
                <a:gd name="T7" fmla="*/ 4 h 11"/>
                <a:gd name="T8" fmla="*/ 2 w 10"/>
                <a:gd name="T9" fmla="*/ 6 h 11"/>
                <a:gd name="T10" fmla="*/ 0 w 10"/>
                <a:gd name="T11" fmla="*/ 8 h 11"/>
                <a:gd name="T12" fmla="*/ 1 w 10"/>
                <a:gd name="T13" fmla="*/ 11 h 11"/>
                <a:gd name="T14" fmla="*/ 3 w 10"/>
                <a:gd name="T15" fmla="*/ 9 h 11"/>
                <a:gd name="T16" fmla="*/ 6 w 10"/>
                <a:gd name="T17" fmla="*/ 7 h 11"/>
                <a:gd name="T18" fmla="*/ 8 w 10"/>
                <a:gd name="T19" fmla="*/ 5 h 11"/>
                <a:gd name="T20" fmla="*/ 10 w 10"/>
                <a:gd name="T21" fmla="*/ 3 h 11"/>
                <a:gd name="T22" fmla="*/ 8 w 10"/>
                <a:gd name="T23" fmla="*/ 3 h 11"/>
                <a:gd name="T24" fmla="*/ 10 w 10"/>
                <a:gd name="T25" fmla="*/ 1 h 11"/>
                <a:gd name="T26" fmla="*/ 9 w 10"/>
                <a:gd name="T27" fmla="*/ 0 h 11"/>
                <a:gd name="T28" fmla="*/ 8 w 10"/>
                <a:gd name="T29" fmla="*/ 1 h 11"/>
                <a:gd name="T30" fmla="*/ 10 w 10"/>
                <a:gd name="T31" fmla="*/ 1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11"/>
                <a:gd name="T50" fmla="*/ 10 w 10"/>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11">
                  <a:moveTo>
                    <a:pt x="10" y="1"/>
                  </a:moveTo>
                  <a:lnTo>
                    <a:pt x="8" y="1"/>
                  </a:lnTo>
                  <a:lnTo>
                    <a:pt x="6" y="3"/>
                  </a:lnTo>
                  <a:lnTo>
                    <a:pt x="4" y="4"/>
                  </a:lnTo>
                  <a:lnTo>
                    <a:pt x="2" y="6"/>
                  </a:lnTo>
                  <a:lnTo>
                    <a:pt x="0" y="8"/>
                  </a:lnTo>
                  <a:lnTo>
                    <a:pt x="1" y="11"/>
                  </a:lnTo>
                  <a:lnTo>
                    <a:pt x="3" y="9"/>
                  </a:lnTo>
                  <a:lnTo>
                    <a:pt x="6" y="7"/>
                  </a:lnTo>
                  <a:lnTo>
                    <a:pt x="8" y="5"/>
                  </a:lnTo>
                  <a:lnTo>
                    <a:pt x="10" y="3"/>
                  </a:lnTo>
                  <a:lnTo>
                    <a:pt x="8" y="3"/>
                  </a:lnTo>
                  <a:lnTo>
                    <a:pt x="10" y="1"/>
                  </a:lnTo>
                  <a:lnTo>
                    <a:pt x="9" y="0"/>
                  </a:lnTo>
                  <a:lnTo>
                    <a:pt x="8" y="1"/>
                  </a:lnTo>
                  <a:lnTo>
                    <a:pt x="10"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06" name="Freeform 580"/>
            <p:cNvSpPr>
              <a:spLocks noChangeArrowheads="1"/>
            </p:cNvSpPr>
            <p:nvPr/>
          </p:nvSpPr>
          <p:spPr bwMode="auto">
            <a:xfrm>
              <a:off x="226" y="270"/>
              <a:ext cx="22" cy="16"/>
            </a:xfrm>
            <a:custGeom>
              <a:avLst/>
              <a:gdLst>
                <a:gd name="T0" fmla="*/ 20 w 22"/>
                <a:gd name="T1" fmla="*/ 13 h 16"/>
                <a:gd name="T2" fmla="*/ 22 w 22"/>
                <a:gd name="T3" fmla="*/ 13 h 16"/>
                <a:gd name="T4" fmla="*/ 19 w 22"/>
                <a:gd name="T5" fmla="*/ 12 h 16"/>
                <a:gd name="T6" fmla="*/ 16 w 22"/>
                <a:gd name="T7" fmla="*/ 11 h 16"/>
                <a:gd name="T8" fmla="*/ 13 w 22"/>
                <a:gd name="T9" fmla="*/ 9 h 16"/>
                <a:gd name="T10" fmla="*/ 11 w 22"/>
                <a:gd name="T11" fmla="*/ 8 h 16"/>
                <a:gd name="T12" fmla="*/ 8 w 22"/>
                <a:gd name="T13" fmla="*/ 6 h 16"/>
                <a:gd name="T14" fmla="*/ 6 w 22"/>
                <a:gd name="T15" fmla="*/ 4 h 16"/>
                <a:gd name="T16" fmla="*/ 4 w 22"/>
                <a:gd name="T17" fmla="*/ 2 h 16"/>
                <a:gd name="T18" fmla="*/ 2 w 22"/>
                <a:gd name="T19" fmla="*/ 0 h 16"/>
                <a:gd name="T20" fmla="*/ 0 w 22"/>
                <a:gd name="T21" fmla="*/ 2 h 16"/>
                <a:gd name="T22" fmla="*/ 2 w 22"/>
                <a:gd name="T23" fmla="*/ 4 h 16"/>
                <a:gd name="T24" fmla="*/ 4 w 22"/>
                <a:gd name="T25" fmla="*/ 6 h 16"/>
                <a:gd name="T26" fmla="*/ 7 w 22"/>
                <a:gd name="T27" fmla="*/ 8 h 16"/>
                <a:gd name="T28" fmla="*/ 10 w 22"/>
                <a:gd name="T29" fmla="*/ 10 h 16"/>
                <a:gd name="T30" fmla="*/ 12 w 22"/>
                <a:gd name="T31" fmla="*/ 12 h 16"/>
                <a:gd name="T32" fmla="*/ 15 w 22"/>
                <a:gd name="T33" fmla="*/ 13 h 16"/>
                <a:gd name="T34" fmla="*/ 18 w 22"/>
                <a:gd name="T35" fmla="*/ 15 h 16"/>
                <a:gd name="T36" fmla="*/ 21 w 22"/>
                <a:gd name="T37" fmla="*/ 16 h 16"/>
                <a:gd name="T38" fmla="*/ 22 w 22"/>
                <a:gd name="T39" fmla="*/ 15 h 16"/>
                <a:gd name="T40" fmla="*/ 21 w 22"/>
                <a:gd name="T41" fmla="*/ 16 h 16"/>
                <a:gd name="T42" fmla="*/ 22 w 22"/>
                <a:gd name="T43" fmla="*/ 16 h 16"/>
                <a:gd name="T44" fmla="*/ 22 w 22"/>
                <a:gd name="T45" fmla="*/ 15 h 16"/>
                <a:gd name="T46" fmla="*/ 20 w 22"/>
                <a:gd name="T47" fmla="*/ 13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16"/>
                <a:gd name="T74" fmla="*/ 22 w 22"/>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16">
                  <a:moveTo>
                    <a:pt x="20" y="13"/>
                  </a:moveTo>
                  <a:lnTo>
                    <a:pt x="22" y="13"/>
                  </a:lnTo>
                  <a:lnTo>
                    <a:pt x="19" y="12"/>
                  </a:lnTo>
                  <a:lnTo>
                    <a:pt x="16" y="11"/>
                  </a:lnTo>
                  <a:lnTo>
                    <a:pt x="13" y="9"/>
                  </a:lnTo>
                  <a:lnTo>
                    <a:pt x="11" y="8"/>
                  </a:lnTo>
                  <a:lnTo>
                    <a:pt x="8" y="6"/>
                  </a:lnTo>
                  <a:lnTo>
                    <a:pt x="6" y="4"/>
                  </a:lnTo>
                  <a:lnTo>
                    <a:pt x="4" y="2"/>
                  </a:lnTo>
                  <a:lnTo>
                    <a:pt x="2" y="0"/>
                  </a:lnTo>
                  <a:lnTo>
                    <a:pt x="0" y="2"/>
                  </a:lnTo>
                  <a:lnTo>
                    <a:pt x="2" y="4"/>
                  </a:lnTo>
                  <a:lnTo>
                    <a:pt x="4" y="6"/>
                  </a:lnTo>
                  <a:lnTo>
                    <a:pt x="7" y="8"/>
                  </a:lnTo>
                  <a:lnTo>
                    <a:pt x="10" y="10"/>
                  </a:lnTo>
                  <a:lnTo>
                    <a:pt x="12" y="12"/>
                  </a:lnTo>
                  <a:lnTo>
                    <a:pt x="15" y="13"/>
                  </a:lnTo>
                  <a:lnTo>
                    <a:pt x="18" y="15"/>
                  </a:lnTo>
                  <a:lnTo>
                    <a:pt x="21" y="16"/>
                  </a:lnTo>
                  <a:lnTo>
                    <a:pt x="22" y="15"/>
                  </a:lnTo>
                  <a:lnTo>
                    <a:pt x="21" y="16"/>
                  </a:lnTo>
                  <a:lnTo>
                    <a:pt x="22" y="16"/>
                  </a:lnTo>
                  <a:lnTo>
                    <a:pt x="22" y="15"/>
                  </a:lnTo>
                  <a:lnTo>
                    <a:pt x="20" y="1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07" name="Freeform 581"/>
            <p:cNvSpPr>
              <a:spLocks noChangeArrowheads="1"/>
            </p:cNvSpPr>
            <p:nvPr/>
          </p:nvSpPr>
          <p:spPr bwMode="auto">
            <a:xfrm>
              <a:off x="246" y="276"/>
              <a:ext cx="9" cy="9"/>
            </a:xfrm>
            <a:custGeom>
              <a:avLst/>
              <a:gdLst>
                <a:gd name="T0" fmla="*/ 7 w 9"/>
                <a:gd name="T1" fmla="*/ 1 h 9"/>
                <a:gd name="T2" fmla="*/ 7 w 9"/>
                <a:gd name="T3" fmla="*/ 0 h 9"/>
                <a:gd name="T4" fmla="*/ 5 w 9"/>
                <a:gd name="T5" fmla="*/ 2 h 9"/>
                <a:gd name="T6" fmla="*/ 4 w 9"/>
                <a:gd name="T7" fmla="*/ 4 h 9"/>
                <a:gd name="T8" fmla="*/ 2 w 9"/>
                <a:gd name="T9" fmla="*/ 6 h 9"/>
                <a:gd name="T10" fmla="*/ 0 w 9"/>
                <a:gd name="T11" fmla="*/ 7 h 9"/>
                <a:gd name="T12" fmla="*/ 2 w 9"/>
                <a:gd name="T13" fmla="*/ 9 h 9"/>
                <a:gd name="T14" fmla="*/ 4 w 9"/>
                <a:gd name="T15" fmla="*/ 8 h 9"/>
                <a:gd name="T16" fmla="*/ 6 w 9"/>
                <a:gd name="T17" fmla="*/ 6 h 9"/>
                <a:gd name="T18" fmla="*/ 7 w 9"/>
                <a:gd name="T19" fmla="*/ 4 h 9"/>
                <a:gd name="T20" fmla="*/ 9 w 9"/>
                <a:gd name="T21" fmla="*/ 2 h 9"/>
                <a:gd name="T22" fmla="*/ 9 w 9"/>
                <a:gd name="T23" fmla="*/ 0 h 9"/>
                <a:gd name="T24" fmla="*/ 9 w 9"/>
                <a:gd name="T25" fmla="*/ 2 h 9"/>
                <a:gd name="T26" fmla="*/ 9 w 9"/>
                <a:gd name="T27" fmla="*/ 1 h 9"/>
                <a:gd name="T28" fmla="*/ 9 w 9"/>
                <a:gd name="T29" fmla="*/ 0 h 9"/>
                <a:gd name="T30" fmla="*/ 7 w 9"/>
                <a:gd name="T31" fmla="*/ 1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9"/>
                <a:gd name="T50" fmla="*/ 9 w 9"/>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9">
                  <a:moveTo>
                    <a:pt x="7" y="1"/>
                  </a:moveTo>
                  <a:lnTo>
                    <a:pt x="7" y="0"/>
                  </a:lnTo>
                  <a:lnTo>
                    <a:pt x="5" y="2"/>
                  </a:lnTo>
                  <a:lnTo>
                    <a:pt x="4" y="4"/>
                  </a:lnTo>
                  <a:lnTo>
                    <a:pt x="2" y="6"/>
                  </a:lnTo>
                  <a:lnTo>
                    <a:pt x="0" y="7"/>
                  </a:lnTo>
                  <a:lnTo>
                    <a:pt x="2" y="9"/>
                  </a:lnTo>
                  <a:lnTo>
                    <a:pt x="4" y="8"/>
                  </a:lnTo>
                  <a:lnTo>
                    <a:pt x="6" y="6"/>
                  </a:lnTo>
                  <a:lnTo>
                    <a:pt x="7" y="4"/>
                  </a:lnTo>
                  <a:lnTo>
                    <a:pt x="9" y="2"/>
                  </a:lnTo>
                  <a:lnTo>
                    <a:pt x="9" y="0"/>
                  </a:lnTo>
                  <a:lnTo>
                    <a:pt x="9" y="2"/>
                  </a:lnTo>
                  <a:lnTo>
                    <a:pt x="9" y="1"/>
                  </a:lnTo>
                  <a:lnTo>
                    <a:pt x="9" y="0"/>
                  </a:lnTo>
                  <a:lnTo>
                    <a:pt x="7"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08" name="Freeform 582"/>
            <p:cNvSpPr>
              <a:spLocks noChangeArrowheads="1"/>
            </p:cNvSpPr>
            <p:nvPr/>
          </p:nvSpPr>
          <p:spPr bwMode="auto">
            <a:xfrm>
              <a:off x="240" y="253"/>
              <a:ext cx="15" cy="24"/>
            </a:xfrm>
            <a:custGeom>
              <a:avLst/>
              <a:gdLst>
                <a:gd name="T0" fmla="*/ 1 w 15"/>
                <a:gd name="T1" fmla="*/ 0 h 24"/>
                <a:gd name="T2" fmla="*/ 1 w 15"/>
                <a:gd name="T3" fmla="*/ 2 h 24"/>
                <a:gd name="T4" fmla="*/ 3 w 15"/>
                <a:gd name="T5" fmla="*/ 4 h 24"/>
                <a:gd name="T6" fmla="*/ 5 w 15"/>
                <a:gd name="T7" fmla="*/ 7 h 24"/>
                <a:gd name="T8" fmla="*/ 6 w 15"/>
                <a:gd name="T9" fmla="*/ 10 h 24"/>
                <a:gd name="T10" fmla="*/ 8 w 15"/>
                <a:gd name="T11" fmla="*/ 12 h 24"/>
                <a:gd name="T12" fmla="*/ 9 w 15"/>
                <a:gd name="T13" fmla="*/ 15 h 24"/>
                <a:gd name="T14" fmla="*/ 11 w 15"/>
                <a:gd name="T15" fmla="*/ 18 h 24"/>
                <a:gd name="T16" fmla="*/ 12 w 15"/>
                <a:gd name="T17" fmla="*/ 21 h 24"/>
                <a:gd name="T18" fmla="*/ 13 w 15"/>
                <a:gd name="T19" fmla="*/ 24 h 24"/>
                <a:gd name="T20" fmla="*/ 15 w 15"/>
                <a:gd name="T21" fmla="*/ 23 h 24"/>
                <a:gd name="T22" fmla="*/ 14 w 15"/>
                <a:gd name="T23" fmla="*/ 20 h 24"/>
                <a:gd name="T24" fmla="*/ 13 w 15"/>
                <a:gd name="T25" fmla="*/ 17 h 24"/>
                <a:gd name="T26" fmla="*/ 12 w 15"/>
                <a:gd name="T27" fmla="*/ 14 h 24"/>
                <a:gd name="T28" fmla="*/ 10 w 15"/>
                <a:gd name="T29" fmla="*/ 11 h 24"/>
                <a:gd name="T30" fmla="*/ 9 w 15"/>
                <a:gd name="T31" fmla="*/ 8 h 24"/>
                <a:gd name="T32" fmla="*/ 7 w 15"/>
                <a:gd name="T33" fmla="*/ 5 h 24"/>
                <a:gd name="T34" fmla="*/ 5 w 15"/>
                <a:gd name="T35" fmla="*/ 2 h 24"/>
                <a:gd name="T36" fmla="*/ 3 w 15"/>
                <a:gd name="T37" fmla="*/ 0 h 24"/>
                <a:gd name="T38" fmla="*/ 3 w 15"/>
                <a:gd name="T39" fmla="*/ 2 h 24"/>
                <a:gd name="T40" fmla="*/ 1 w 15"/>
                <a:gd name="T41" fmla="*/ 0 h 24"/>
                <a:gd name="T42" fmla="*/ 0 w 15"/>
                <a:gd name="T43" fmla="*/ 1 h 24"/>
                <a:gd name="T44" fmla="*/ 1 w 15"/>
                <a:gd name="T45" fmla="*/ 2 h 24"/>
                <a:gd name="T46" fmla="*/ 1 w 15"/>
                <a:gd name="T47" fmla="*/ 0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 y="0"/>
                  </a:moveTo>
                  <a:lnTo>
                    <a:pt x="1" y="2"/>
                  </a:lnTo>
                  <a:lnTo>
                    <a:pt x="3" y="4"/>
                  </a:lnTo>
                  <a:lnTo>
                    <a:pt x="5" y="7"/>
                  </a:lnTo>
                  <a:lnTo>
                    <a:pt x="6" y="10"/>
                  </a:lnTo>
                  <a:lnTo>
                    <a:pt x="8" y="12"/>
                  </a:lnTo>
                  <a:lnTo>
                    <a:pt x="9" y="15"/>
                  </a:lnTo>
                  <a:lnTo>
                    <a:pt x="11" y="18"/>
                  </a:lnTo>
                  <a:lnTo>
                    <a:pt x="12" y="21"/>
                  </a:lnTo>
                  <a:lnTo>
                    <a:pt x="13" y="24"/>
                  </a:lnTo>
                  <a:lnTo>
                    <a:pt x="15" y="23"/>
                  </a:lnTo>
                  <a:lnTo>
                    <a:pt x="14" y="20"/>
                  </a:lnTo>
                  <a:lnTo>
                    <a:pt x="13" y="17"/>
                  </a:lnTo>
                  <a:lnTo>
                    <a:pt x="12" y="14"/>
                  </a:lnTo>
                  <a:lnTo>
                    <a:pt x="10" y="11"/>
                  </a:lnTo>
                  <a:lnTo>
                    <a:pt x="9" y="8"/>
                  </a:lnTo>
                  <a:lnTo>
                    <a:pt x="7" y="5"/>
                  </a:lnTo>
                  <a:lnTo>
                    <a:pt x="5" y="2"/>
                  </a:lnTo>
                  <a:lnTo>
                    <a:pt x="3" y="0"/>
                  </a:lnTo>
                  <a:lnTo>
                    <a:pt x="3" y="2"/>
                  </a:lnTo>
                  <a:lnTo>
                    <a:pt x="1" y="0"/>
                  </a:lnTo>
                  <a:lnTo>
                    <a:pt x="0" y="1"/>
                  </a:lnTo>
                  <a:lnTo>
                    <a:pt x="1" y="2"/>
                  </a:lnTo>
                  <a:lnTo>
                    <a:pt x="1"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09" name="Freeform 583"/>
            <p:cNvSpPr>
              <a:spLocks noChangeArrowheads="1"/>
            </p:cNvSpPr>
            <p:nvPr/>
          </p:nvSpPr>
          <p:spPr bwMode="auto">
            <a:xfrm>
              <a:off x="241" y="242"/>
              <a:ext cx="9" cy="13"/>
            </a:xfrm>
            <a:custGeom>
              <a:avLst/>
              <a:gdLst>
                <a:gd name="T0" fmla="*/ 8 w 9"/>
                <a:gd name="T1" fmla="*/ 1 h 13"/>
                <a:gd name="T2" fmla="*/ 7 w 9"/>
                <a:gd name="T3" fmla="*/ 1 h 13"/>
                <a:gd name="T4" fmla="*/ 6 w 9"/>
                <a:gd name="T5" fmla="*/ 3 h 13"/>
                <a:gd name="T6" fmla="*/ 5 w 9"/>
                <a:gd name="T7" fmla="*/ 4 h 13"/>
                <a:gd name="T8" fmla="*/ 4 w 9"/>
                <a:gd name="T9" fmla="*/ 5 h 13"/>
                <a:gd name="T10" fmla="*/ 3 w 9"/>
                <a:gd name="T11" fmla="*/ 6 h 13"/>
                <a:gd name="T12" fmla="*/ 3 w 9"/>
                <a:gd name="T13" fmla="*/ 7 h 13"/>
                <a:gd name="T14" fmla="*/ 2 w 9"/>
                <a:gd name="T15" fmla="*/ 8 h 13"/>
                <a:gd name="T16" fmla="*/ 1 w 9"/>
                <a:gd name="T17" fmla="*/ 10 h 13"/>
                <a:gd name="T18" fmla="*/ 0 w 9"/>
                <a:gd name="T19" fmla="*/ 11 h 13"/>
                <a:gd name="T20" fmla="*/ 2 w 9"/>
                <a:gd name="T21" fmla="*/ 13 h 13"/>
                <a:gd name="T22" fmla="*/ 3 w 9"/>
                <a:gd name="T23" fmla="*/ 12 h 13"/>
                <a:gd name="T24" fmla="*/ 4 w 9"/>
                <a:gd name="T25" fmla="*/ 10 h 13"/>
                <a:gd name="T26" fmla="*/ 5 w 9"/>
                <a:gd name="T27" fmla="*/ 9 h 13"/>
                <a:gd name="T28" fmla="*/ 6 w 9"/>
                <a:gd name="T29" fmla="*/ 8 h 13"/>
                <a:gd name="T30" fmla="*/ 7 w 9"/>
                <a:gd name="T31" fmla="*/ 7 h 13"/>
                <a:gd name="T32" fmla="*/ 7 w 9"/>
                <a:gd name="T33" fmla="*/ 5 h 13"/>
                <a:gd name="T34" fmla="*/ 8 w 9"/>
                <a:gd name="T35" fmla="*/ 4 h 13"/>
                <a:gd name="T36" fmla="*/ 9 w 9"/>
                <a:gd name="T37" fmla="*/ 3 h 13"/>
                <a:gd name="T38" fmla="*/ 7 w 9"/>
                <a:gd name="T39" fmla="*/ 3 h 13"/>
                <a:gd name="T40" fmla="*/ 8 w 9"/>
                <a:gd name="T41" fmla="*/ 1 h 13"/>
                <a:gd name="T42" fmla="*/ 7 w 9"/>
                <a:gd name="T43" fmla="*/ 0 h 13"/>
                <a:gd name="T44" fmla="*/ 7 w 9"/>
                <a:gd name="T45" fmla="*/ 1 h 13"/>
                <a:gd name="T46" fmla="*/ 8 w 9"/>
                <a:gd name="T47" fmla="*/ 1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3"/>
                <a:gd name="T74" fmla="*/ 9 w 9"/>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3">
                  <a:moveTo>
                    <a:pt x="8" y="1"/>
                  </a:moveTo>
                  <a:lnTo>
                    <a:pt x="7" y="1"/>
                  </a:lnTo>
                  <a:lnTo>
                    <a:pt x="6" y="3"/>
                  </a:lnTo>
                  <a:lnTo>
                    <a:pt x="5" y="4"/>
                  </a:lnTo>
                  <a:lnTo>
                    <a:pt x="4" y="5"/>
                  </a:lnTo>
                  <a:lnTo>
                    <a:pt x="3" y="6"/>
                  </a:lnTo>
                  <a:lnTo>
                    <a:pt x="3" y="7"/>
                  </a:lnTo>
                  <a:lnTo>
                    <a:pt x="2" y="8"/>
                  </a:lnTo>
                  <a:lnTo>
                    <a:pt x="1" y="10"/>
                  </a:lnTo>
                  <a:lnTo>
                    <a:pt x="0" y="11"/>
                  </a:lnTo>
                  <a:lnTo>
                    <a:pt x="2" y="13"/>
                  </a:lnTo>
                  <a:lnTo>
                    <a:pt x="3" y="12"/>
                  </a:lnTo>
                  <a:lnTo>
                    <a:pt x="4" y="10"/>
                  </a:lnTo>
                  <a:lnTo>
                    <a:pt x="5" y="9"/>
                  </a:lnTo>
                  <a:lnTo>
                    <a:pt x="6" y="8"/>
                  </a:lnTo>
                  <a:lnTo>
                    <a:pt x="7" y="7"/>
                  </a:lnTo>
                  <a:lnTo>
                    <a:pt x="7" y="5"/>
                  </a:lnTo>
                  <a:lnTo>
                    <a:pt x="8" y="4"/>
                  </a:lnTo>
                  <a:lnTo>
                    <a:pt x="9" y="3"/>
                  </a:lnTo>
                  <a:lnTo>
                    <a:pt x="7" y="3"/>
                  </a:lnTo>
                  <a:lnTo>
                    <a:pt x="8" y="1"/>
                  </a:lnTo>
                  <a:lnTo>
                    <a:pt x="7" y="0"/>
                  </a:lnTo>
                  <a:lnTo>
                    <a:pt x="7" y="1"/>
                  </a:lnTo>
                  <a:lnTo>
                    <a:pt x="8"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10" name="Freeform 584"/>
            <p:cNvSpPr>
              <a:spLocks noChangeArrowheads="1"/>
            </p:cNvSpPr>
            <p:nvPr/>
          </p:nvSpPr>
          <p:spPr bwMode="auto">
            <a:xfrm>
              <a:off x="248" y="243"/>
              <a:ext cx="25" cy="9"/>
            </a:xfrm>
            <a:custGeom>
              <a:avLst/>
              <a:gdLst>
                <a:gd name="T0" fmla="*/ 22 w 25"/>
                <a:gd name="T1" fmla="*/ 7 h 9"/>
                <a:gd name="T2" fmla="*/ 24 w 25"/>
                <a:gd name="T3" fmla="*/ 6 h 9"/>
                <a:gd name="T4" fmla="*/ 21 w 25"/>
                <a:gd name="T5" fmla="*/ 6 h 9"/>
                <a:gd name="T6" fmla="*/ 18 w 25"/>
                <a:gd name="T7" fmla="*/ 6 h 9"/>
                <a:gd name="T8" fmla="*/ 15 w 25"/>
                <a:gd name="T9" fmla="*/ 6 h 9"/>
                <a:gd name="T10" fmla="*/ 12 w 25"/>
                <a:gd name="T11" fmla="*/ 5 h 9"/>
                <a:gd name="T12" fmla="*/ 9 w 25"/>
                <a:gd name="T13" fmla="*/ 4 h 9"/>
                <a:gd name="T14" fmla="*/ 7 w 25"/>
                <a:gd name="T15" fmla="*/ 3 h 9"/>
                <a:gd name="T16" fmla="*/ 4 w 25"/>
                <a:gd name="T17" fmla="*/ 1 h 9"/>
                <a:gd name="T18" fmla="*/ 1 w 25"/>
                <a:gd name="T19" fmla="*/ 0 h 9"/>
                <a:gd name="T20" fmla="*/ 0 w 25"/>
                <a:gd name="T21" fmla="*/ 2 h 9"/>
                <a:gd name="T22" fmla="*/ 3 w 25"/>
                <a:gd name="T23" fmla="*/ 4 h 9"/>
                <a:gd name="T24" fmla="*/ 5 w 25"/>
                <a:gd name="T25" fmla="*/ 5 h 9"/>
                <a:gd name="T26" fmla="*/ 8 w 25"/>
                <a:gd name="T27" fmla="*/ 6 h 9"/>
                <a:gd name="T28" fmla="*/ 11 w 25"/>
                <a:gd name="T29" fmla="*/ 7 h 9"/>
                <a:gd name="T30" fmla="*/ 14 w 25"/>
                <a:gd name="T31" fmla="*/ 8 h 9"/>
                <a:gd name="T32" fmla="*/ 17 w 25"/>
                <a:gd name="T33" fmla="*/ 9 h 9"/>
                <a:gd name="T34" fmla="*/ 21 w 25"/>
                <a:gd name="T35" fmla="*/ 9 h 9"/>
                <a:gd name="T36" fmla="*/ 24 w 25"/>
                <a:gd name="T37" fmla="*/ 9 h 9"/>
                <a:gd name="T38" fmla="*/ 25 w 25"/>
                <a:gd name="T39" fmla="*/ 9 h 9"/>
                <a:gd name="T40" fmla="*/ 24 w 25"/>
                <a:gd name="T41" fmla="*/ 9 h 9"/>
                <a:gd name="T42" fmla="*/ 24 w 25"/>
                <a:gd name="T43" fmla="*/ 9 h 9"/>
                <a:gd name="T44" fmla="*/ 25 w 25"/>
                <a:gd name="T45" fmla="*/ 9 h 9"/>
                <a:gd name="T46" fmla="*/ 22 w 25"/>
                <a:gd name="T47" fmla="*/ 7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9"/>
                <a:gd name="T74" fmla="*/ 25 w 25"/>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9">
                  <a:moveTo>
                    <a:pt x="22" y="7"/>
                  </a:moveTo>
                  <a:lnTo>
                    <a:pt x="24" y="6"/>
                  </a:lnTo>
                  <a:lnTo>
                    <a:pt x="21" y="6"/>
                  </a:lnTo>
                  <a:lnTo>
                    <a:pt x="18" y="6"/>
                  </a:lnTo>
                  <a:lnTo>
                    <a:pt x="15" y="6"/>
                  </a:lnTo>
                  <a:lnTo>
                    <a:pt x="12" y="5"/>
                  </a:lnTo>
                  <a:lnTo>
                    <a:pt x="9" y="4"/>
                  </a:lnTo>
                  <a:lnTo>
                    <a:pt x="7" y="3"/>
                  </a:lnTo>
                  <a:lnTo>
                    <a:pt x="4" y="1"/>
                  </a:lnTo>
                  <a:lnTo>
                    <a:pt x="1" y="0"/>
                  </a:lnTo>
                  <a:lnTo>
                    <a:pt x="0" y="2"/>
                  </a:lnTo>
                  <a:lnTo>
                    <a:pt x="3" y="4"/>
                  </a:lnTo>
                  <a:lnTo>
                    <a:pt x="5" y="5"/>
                  </a:lnTo>
                  <a:lnTo>
                    <a:pt x="8" y="6"/>
                  </a:lnTo>
                  <a:lnTo>
                    <a:pt x="11" y="7"/>
                  </a:lnTo>
                  <a:lnTo>
                    <a:pt x="14" y="8"/>
                  </a:lnTo>
                  <a:lnTo>
                    <a:pt x="17" y="9"/>
                  </a:lnTo>
                  <a:lnTo>
                    <a:pt x="21" y="9"/>
                  </a:lnTo>
                  <a:lnTo>
                    <a:pt x="24" y="9"/>
                  </a:lnTo>
                  <a:lnTo>
                    <a:pt x="25" y="9"/>
                  </a:lnTo>
                  <a:lnTo>
                    <a:pt x="24" y="9"/>
                  </a:lnTo>
                  <a:lnTo>
                    <a:pt x="25" y="9"/>
                  </a:lnTo>
                  <a:lnTo>
                    <a:pt x="22" y="7"/>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11" name="Freeform 585"/>
            <p:cNvSpPr>
              <a:spLocks noChangeArrowheads="1"/>
            </p:cNvSpPr>
            <p:nvPr/>
          </p:nvSpPr>
          <p:spPr bwMode="auto">
            <a:xfrm>
              <a:off x="270" y="241"/>
              <a:ext cx="8" cy="11"/>
            </a:xfrm>
            <a:custGeom>
              <a:avLst/>
              <a:gdLst>
                <a:gd name="T0" fmla="*/ 5 w 8"/>
                <a:gd name="T1" fmla="*/ 2 h 11"/>
                <a:gd name="T2" fmla="*/ 5 w 8"/>
                <a:gd name="T3" fmla="*/ 0 h 11"/>
                <a:gd name="T4" fmla="*/ 4 w 8"/>
                <a:gd name="T5" fmla="*/ 3 h 11"/>
                <a:gd name="T6" fmla="*/ 3 w 8"/>
                <a:gd name="T7" fmla="*/ 5 h 11"/>
                <a:gd name="T8" fmla="*/ 2 w 8"/>
                <a:gd name="T9" fmla="*/ 7 h 11"/>
                <a:gd name="T10" fmla="*/ 0 w 8"/>
                <a:gd name="T11" fmla="*/ 9 h 11"/>
                <a:gd name="T12" fmla="*/ 3 w 8"/>
                <a:gd name="T13" fmla="*/ 11 h 11"/>
                <a:gd name="T14" fmla="*/ 4 w 8"/>
                <a:gd name="T15" fmla="*/ 8 h 11"/>
                <a:gd name="T16" fmla="*/ 5 w 8"/>
                <a:gd name="T17" fmla="*/ 6 h 11"/>
                <a:gd name="T18" fmla="*/ 6 w 8"/>
                <a:gd name="T19" fmla="*/ 4 h 11"/>
                <a:gd name="T20" fmla="*/ 7 w 8"/>
                <a:gd name="T21" fmla="*/ 2 h 11"/>
                <a:gd name="T22" fmla="*/ 7 w 8"/>
                <a:gd name="T23" fmla="*/ 0 h 11"/>
                <a:gd name="T24" fmla="*/ 7 w 8"/>
                <a:gd name="T25" fmla="*/ 2 h 11"/>
                <a:gd name="T26" fmla="*/ 8 w 8"/>
                <a:gd name="T27" fmla="*/ 1 h 11"/>
                <a:gd name="T28" fmla="*/ 7 w 8"/>
                <a:gd name="T29" fmla="*/ 0 h 11"/>
                <a:gd name="T30" fmla="*/ 5 w 8"/>
                <a:gd name="T31" fmla="*/ 2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
                <a:gd name="T49" fmla="*/ 0 h 11"/>
                <a:gd name="T50" fmla="*/ 8 w 8"/>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 h="11">
                  <a:moveTo>
                    <a:pt x="5" y="2"/>
                  </a:moveTo>
                  <a:lnTo>
                    <a:pt x="5" y="0"/>
                  </a:lnTo>
                  <a:lnTo>
                    <a:pt x="4" y="3"/>
                  </a:lnTo>
                  <a:lnTo>
                    <a:pt x="3" y="5"/>
                  </a:lnTo>
                  <a:lnTo>
                    <a:pt x="2" y="7"/>
                  </a:lnTo>
                  <a:lnTo>
                    <a:pt x="0" y="9"/>
                  </a:lnTo>
                  <a:lnTo>
                    <a:pt x="3" y="11"/>
                  </a:lnTo>
                  <a:lnTo>
                    <a:pt x="4" y="8"/>
                  </a:lnTo>
                  <a:lnTo>
                    <a:pt x="5" y="6"/>
                  </a:lnTo>
                  <a:lnTo>
                    <a:pt x="6" y="4"/>
                  </a:lnTo>
                  <a:lnTo>
                    <a:pt x="7" y="2"/>
                  </a:lnTo>
                  <a:lnTo>
                    <a:pt x="7" y="0"/>
                  </a:lnTo>
                  <a:lnTo>
                    <a:pt x="7" y="2"/>
                  </a:lnTo>
                  <a:lnTo>
                    <a:pt x="8" y="1"/>
                  </a:lnTo>
                  <a:lnTo>
                    <a:pt x="7" y="0"/>
                  </a:lnTo>
                  <a:lnTo>
                    <a:pt x="5"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12" name="Freeform 586"/>
            <p:cNvSpPr>
              <a:spLocks noChangeArrowheads="1"/>
            </p:cNvSpPr>
            <p:nvPr/>
          </p:nvSpPr>
          <p:spPr bwMode="auto">
            <a:xfrm>
              <a:off x="258" y="222"/>
              <a:ext cx="19" cy="21"/>
            </a:xfrm>
            <a:custGeom>
              <a:avLst/>
              <a:gdLst>
                <a:gd name="T0" fmla="*/ 0 w 19"/>
                <a:gd name="T1" fmla="*/ 1 h 21"/>
                <a:gd name="T2" fmla="*/ 1 w 19"/>
                <a:gd name="T3" fmla="*/ 3 h 21"/>
                <a:gd name="T4" fmla="*/ 3 w 19"/>
                <a:gd name="T5" fmla="*/ 4 h 21"/>
                <a:gd name="T6" fmla="*/ 5 w 19"/>
                <a:gd name="T7" fmla="*/ 6 h 21"/>
                <a:gd name="T8" fmla="*/ 8 w 19"/>
                <a:gd name="T9" fmla="*/ 8 h 21"/>
                <a:gd name="T10" fmla="*/ 10 w 19"/>
                <a:gd name="T11" fmla="*/ 10 h 21"/>
                <a:gd name="T12" fmla="*/ 12 w 19"/>
                <a:gd name="T13" fmla="*/ 13 h 21"/>
                <a:gd name="T14" fmla="*/ 14 w 19"/>
                <a:gd name="T15" fmla="*/ 15 h 21"/>
                <a:gd name="T16" fmla="*/ 15 w 19"/>
                <a:gd name="T17" fmla="*/ 18 h 21"/>
                <a:gd name="T18" fmla="*/ 17 w 19"/>
                <a:gd name="T19" fmla="*/ 21 h 21"/>
                <a:gd name="T20" fmla="*/ 19 w 19"/>
                <a:gd name="T21" fmla="*/ 19 h 21"/>
                <a:gd name="T22" fmla="*/ 18 w 19"/>
                <a:gd name="T23" fmla="*/ 16 h 21"/>
                <a:gd name="T24" fmla="*/ 16 w 19"/>
                <a:gd name="T25" fmla="*/ 13 h 21"/>
                <a:gd name="T26" fmla="*/ 14 w 19"/>
                <a:gd name="T27" fmla="*/ 11 h 21"/>
                <a:gd name="T28" fmla="*/ 12 w 19"/>
                <a:gd name="T29" fmla="*/ 8 h 21"/>
                <a:gd name="T30" fmla="*/ 9 w 19"/>
                <a:gd name="T31" fmla="*/ 6 h 21"/>
                <a:gd name="T32" fmla="*/ 7 w 19"/>
                <a:gd name="T33" fmla="*/ 4 h 21"/>
                <a:gd name="T34" fmla="*/ 5 w 19"/>
                <a:gd name="T35" fmla="*/ 2 h 21"/>
                <a:gd name="T36" fmla="*/ 2 w 19"/>
                <a:gd name="T37" fmla="*/ 0 h 21"/>
                <a:gd name="T38" fmla="*/ 3 w 19"/>
                <a:gd name="T39" fmla="*/ 2 h 21"/>
                <a:gd name="T40" fmla="*/ 0 w 19"/>
                <a:gd name="T41" fmla="*/ 1 h 21"/>
                <a:gd name="T42" fmla="*/ 0 w 19"/>
                <a:gd name="T43" fmla="*/ 2 h 21"/>
                <a:gd name="T44" fmla="*/ 1 w 19"/>
                <a:gd name="T45" fmla="*/ 3 h 21"/>
                <a:gd name="T46" fmla="*/ 0 w 19"/>
                <a:gd name="T47" fmla="*/ 1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21"/>
                <a:gd name="T74" fmla="*/ 19 w 19"/>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21">
                  <a:moveTo>
                    <a:pt x="0" y="1"/>
                  </a:moveTo>
                  <a:lnTo>
                    <a:pt x="1" y="3"/>
                  </a:lnTo>
                  <a:lnTo>
                    <a:pt x="3" y="4"/>
                  </a:lnTo>
                  <a:lnTo>
                    <a:pt x="5" y="6"/>
                  </a:lnTo>
                  <a:lnTo>
                    <a:pt x="8" y="8"/>
                  </a:lnTo>
                  <a:lnTo>
                    <a:pt x="10" y="10"/>
                  </a:lnTo>
                  <a:lnTo>
                    <a:pt x="12" y="13"/>
                  </a:lnTo>
                  <a:lnTo>
                    <a:pt x="14" y="15"/>
                  </a:lnTo>
                  <a:lnTo>
                    <a:pt x="15" y="18"/>
                  </a:lnTo>
                  <a:lnTo>
                    <a:pt x="17" y="21"/>
                  </a:lnTo>
                  <a:lnTo>
                    <a:pt x="19" y="19"/>
                  </a:lnTo>
                  <a:lnTo>
                    <a:pt x="18" y="16"/>
                  </a:lnTo>
                  <a:lnTo>
                    <a:pt x="16" y="13"/>
                  </a:lnTo>
                  <a:lnTo>
                    <a:pt x="14" y="11"/>
                  </a:lnTo>
                  <a:lnTo>
                    <a:pt x="12" y="8"/>
                  </a:lnTo>
                  <a:lnTo>
                    <a:pt x="9" y="6"/>
                  </a:lnTo>
                  <a:lnTo>
                    <a:pt x="7" y="4"/>
                  </a:lnTo>
                  <a:lnTo>
                    <a:pt x="5" y="2"/>
                  </a:lnTo>
                  <a:lnTo>
                    <a:pt x="2" y="0"/>
                  </a:lnTo>
                  <a:lnTo>
                    <a:pt x="3" y="2"/>
                  </a:lnTo>
                  <a:lnTo>
                    <a:pt x="0" y="1"/>
                  </a:lnTo>
                  <a:lnTo>
                    <a:pt x="0" y="2"/>
                  </a:lnTo>
                  <a:lnTo>
                    <a:pt x="1" y="3"/>
                  </a:lnTo>
                  <a:lnTo>
                    <a:pt x="0"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13" name="Freeform 587"/>
            <p:cNvSpPr>
              <a:spLocks noChangeArrowheads="1"/>
            </p:cNvSpPr>
            <p:nvPr/>
          </p:nvSpPr>
          <p:spPr bwMode="auto">
            <a:xfrm>
              <a:off x="258" y="210"/>
              <a:ext cx="7" cy="14"/>
            </a:xfrm>
            <a:custGeom>
              <a:avLst/>
              <a:gdLst>
                <a:gd name="T0" fmla="*/ 6 w 7"/>
                <a:gd name="T1" fmla="*/ 1 h 14"/>
                <a:gd name="T2" fmla="*/ 4 w 7"/>
                <a:gd name="T3" fmla="*/ 2 h 14"/>
                <a:gd name="T4" fmla="*/ 4 w 7"/>
                <a:gd name="T5" fmla="*/ 3 h 14"/>
                <a:gd name="T6" fmla="*/ 4 w 7"/>
                <a:gd name="T7" fmla="*/ 5 h 14"/>
                <a:gd name="T8" fmla="*/ 3 w 7"/>
                <a:gd name="T9" fmla="*/ 6 h 14"/>
                <a:gd name="T10" fmla="*/ 2 w 7"/>
                <a:gd name="T11" fmla="*/ 7 h 14"/>
                <a:gd name="T12" fmla="*/ 2 w 7"/>
                <a:gd name="T13" fmla="*/ 9 h 14"/>
                <a:gd name="T14" fmla="*/ 2 w 7"/>
                <a:gd name="T15" fmla="*/ 10 h 14"/>
                <a:gd name="T16" fmla="*/ 1 w 7"/>
                <a:gd name="T17" fmla="*/ 11 h 14"/>
                <a:gd name="T18" fmla="*/ 0 w 7"/>
                <a:gd name="T19" fmla="*/ 13 h 14"/>
                <a:gd name="T20" fmla="*/ 3 w 7"/>
                <a:gd name="T21" fmla="*/ 14 h 14"/>
                <a:gd name="T22" fmla="*/ 3 w 7"/>
                <a:gd name="T23" fmla="*/ 13 h 14"/>
                <a:gd name="T24" fmla="*/ 4 w 7"/>
                <a:gd name="T25" fmla="*/ 11 h 14"/>
                <a:gd name="T26" fmla="*/ 4 w 7"/>
                <a:gd name="T27" fmla="*/ 10 h 14"/>
                <a:gd name="T28" fmla="*/ 5 w 7"/>
                <a:gd name="T29" fmla="*/ 8 h 14"/>
                <a:gd name="T30" fmla="*/ 5 w 7"/>
                <a:gd name="T31" fmla="*/ 7 h 14"/>
                <a:gd name="T32" fmla="*/ 6 w 7"/>
                <a:gd name="T33" fmla="*/ 5 h 14"/>
                <a:gd name="T34" fmla="*/ 6 w 7"/>
                <a:gd name="T35" fmla="*/ 4 h 14"/>
                <a:gd name="T36" fmla="*/ 7 w 7"/>
                <a:gd name="T37" fmla="*/ 3 h 14"/>
                <a:gd name="T38" fmla="*/ 5 w 7"/>
                <a:gd name="T39" fmla="*/ 3 h 14"/>
                <a:gd name="T40" fmla="*/ 6 w 7"/>
                <a:gd name="T41" fmla="*/ 1 h 14"/>
                <a:gd name="T42" fmla="*/ 5 w 7"/>
                <a:gd name="T43" fmla="*/ 0 h 14"/>
                <a:gd name="T44" fmla="*/ 4 w 7"/>
                <a:gd name="T45" fmla="*/ 2 h 14"/>
                <a:gd name="T46" fmla="*/ 6 w 7"/>
                <a:gd name="T47" fmla="*/ 1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
                <a:gd name="T73" fmla="*/ 0 h 14"/>
                <a:gd name="T74" fmla="*/ 7 w 7"/>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 h="14">
                  <a:moveTo>
                    <a:pt x="6" y="1"/>
                  </a:moveTo>
                  <a:lnTo>
                    <a:pt x="4" y="2"/>
                  </a:lnTo>
                  <a:lnTo>
                    <a:pt x="4" y="3"/>
                  </a:lnTo>
                  <a:lnTo>
                    <a:pt x="4" y="5"/>
                  </a:lnTo>
                  <a:lnTo>
                    <a:pt x="3" y="6"/>
                  </a:lnTo>
                  <a:lnTo>
                    <a:pt x="2" y="7"/>
                  </a:lnTo>
                  <a:lnTo>
                    <a:pt x="2" y="9"/>
                  </a:lnTo>
                  <a:lnTo>
                    <a:pt x="2" y="10"/>
                  </a:lnTo>
                  <a:lnTo>
                    <a:pt x="1" y="11"/>
                  </a:lnTo>
                  <a:lnTo>
                    <a:pt x="0" y="13"/>
                  </a:lnTo>
                  <a:lnTo>
                    <a:pt x="3" y="14"/>
                  </a:lnTo>
                  <a:lnTo>
                    <a:pt x="3" y="13"/>
                  </a:lnTo>
                  <a:lnTo>
                    <a:pt x="4" y="11"/>
                  </a:lnTo>
                  <a:lnTo>
                    <a:pt x="4" y="10"/>
                  </a:lnTo>
                  <a:lnTo>
                    <a:pt x="5" y="8"/>
                  </a:lnTo>
                  <a:lnTo>
                    <a:pt x="5" y="7"/>
                  </a:lnTo>
                  <a:lnTo>
                    <a:pt x="6" y="5"/>
                  </a:lnTo>
                  <a:lnTo>
                    <a:pt x="6" y="4"/>
                  </a:lnTo>
                  <a:lnTo>
                    <a:pt x="7" y="3"/>
                  </a:lnTo>
                  <a:lnTo>
                    <a:pt x="5" y="3"/>
                  </a:lnTo>
                  <a:lnTo>
                    <a:pt x="6" y="1"/>
                  </a:lnTo>
                  <a:lnTo>
                    <a:pt x="5" y="0"/>
                  </a:lnTo>
                  <a:lnTo>
                    <a:pt x="4" y="2"/>
                  </a:lnTo>
                  <a:lnTo>
                    <a:pt x="6"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14" name="Freeform 588"/>
            <p:cNvSpPr>
              <a:spLocks noChangeArrowheads="1"/>
            </p:cNvSpPr>
            <p:nvPr/>
          </p:nvSpPr>
          <p:spPr bwMode="auto">
            <a:xfrm>
              <a:off x="263" y="211"/>
              <a:ext cx="25" cy="4"/>
            </a:xfrm>
            <a:custGeom>
              <a:avLst/>
              <a:gdLst>
                <a:gd name="T0" fmla="*/ 23 w 25"/>
                <a:gd name="T1" fmla="*/ 1 h 4"/>
                <a:gd name="T2" fmla="*/ 24 w 25"/>
                <a:gd name="T3" fmla="*/ 0 h 4"/>
                <a:gd name="T4" fmla="*/ 21 w 25"/>
                <a:gd name="T5" fmla="*/ 1 h 4"/>
                <a:gd name="T6" fmla="*/ 18 w 25"/>
                <a:gd name="T7" fmla="*/ 1 h 4"/>
                <a:gd name="T8" fmla="*/ 15 w 25"/>
                <a:gd name="T9" fmla="*/ 2 h 4"/>
                <a:gd name="T10" fmla="*/ 12 w 25"/>
                <a:gd name="T11" fmla="*/ 2 h 4"/>
                <a:gd name="T12" fmla="*/ 9 w 25"/>
                <a:gd name="T13" fmla="*/ 2 h 4"/>
                <a:gd name="T14" fmla="*/ 6 w 25"/>
                <a:gd name="T15" fmla="*/ 1 h 4"/>
                <a:gd name="T16" fmla="*/ 4 w 25"/>
                <a:gd name="T17" fmla="*/ 1 h 4"/>
                <a:gd name="T18" fmla="*/ 1 w 25"/>
                <a:gd name="T19" fmla="*/ 0 h 4"/>
                <a:gd name="T20" fmla="*/ 0 w 25"/>
                <a:gd name="T21" fmla="*/ 2 h 4"/>
                <a:gd name="T22" fmla="*/ 3 w 25"/>
                <a:gd name="T23" fmla="*/ 3 h 4"/>
                <a:gd name="T24" fmla="*/ 6 w 25"/>
                <a:gd name="T25" fmla="*/ 4 h 4"/>
                <a:gd name="T26" fmla="*/ 9 w 25"/>
                <a:gd name="T27" fmla="*/ 4 h 4"/>
                <a:gd name="T28" fmla="*/ 12 w 25"/>
                <a:gd name="T29" fmla="*/ 4 h 4"/>
                <a:gd name="T30" fmla="*/ 15 w 25"/>
                <a:gd name="T31" fmla="*/ 4 h 4"/>
                <a:gd name="T32" fmla="*/ 18 w 25"/>
                <a:gd name="T33" fmla="*/ 4 h 4"/>
                <a:gd name="T34" fmla="*/ 21 w 25"/>
                <a:gd name="T35" fmla="*/ 3 h 4"/>
                <a:gd name="T36" fmla="*/ 24 w 25"/>
                <a:gd name="T37" fmla="*/ 2 h 4"/>
                <a:gd name="T38" fmla="*/ 25 w 25"/>
                <a:gd name="T39" fmla="*/ 2 h 4"/>
                <a:gd name="T40" fmla="*/ 24 w 25"/>
                <a:gd name="T41" fmla="*/ 2 h 4"/>
                <a:gd name="T42" fmla="*/ 25 w 25"/>
                <a:gd name="T43" fmla="*/ 2 h 4"/>
                <a:gd name="T44" fmla="*/ 25 w 25"/>
                <a:gd name="T45" fmla="*/ 2 h 4"/>
                <a:gd name="T46" fmla="*/ 23 w 25"/>
                <a:gd name="T47" fmla="*/ 1 h 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
                <a:gd name="T74" fmla="*/ 25 w 25"/>
                <a:gd name="T75" fmla="*/ 4 h 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
                  <a:moveTo>
                    <a:pt x="23" y="1"/>
                  </a:moveTo>
                  <a:lnTo>
                    <a:pt x="24" y="0"/>
                  </a:lnTo>
                  <a:lnTo>
                    <a:pt x="21" y="1"/>
                  </a:lnTo>
                  <a:lnTo>
                    <a:pt x="18" y="1"/>
                  </a:lnTo>
                  <a:lnTo>
                    <a:pt x="15" y="2"/>
                  </a:lnTo>
                  <a:lnTo>
                    <a:pt x="12" y="2"/>
                  </a:lnTo>
                  <a:lnTo>
                    <a:pt x="9" y="2"/>
                  </a:lnTo>
                  <a:lnTo>
                    <a:pt x="6" y="1"/>
                  </a:lnTo>
                  <a:lnTo>
                    <a:pt x="4" y="1"/>
                  </a:lnTo>
                  <a:lnTo>
                    <a:pt x="1" y="0"/>
                  </a:lnTo>
                  <a:lnTo>
                    <a:pt x="0" y="2"/>
                  </a:lnTo>
                  <a:lnTo>
                    <a:pt x="3" y="3"/>
                  </a:lnTo>
                  <a:lnTo>
                    <a:pt x="6" y="4"/>
                  </a:lnTo>
                  <a:lnTo>
                    <a:pt x="9" y="4"/>
                  </a:lnTo>
                  <a:lnTo>
                    <a:pt x="12" y="4"/>
                  </a:lnTo>
                  <a:lnTo>
                    <a:pt x="15" y="4"/>
                  </a:lnTo>
                  <a:lnTo>
                    <a:pt x="18" y="4"/>
                  </a:lnTo>
                  <a:lnTo>
                    <a:pt x="21" y="3"/>
                  </a:lnTo>
                  <a:lnTo>
                    <a:pt x="24" y="2"/>
                  </a:lnTo>
                  <a:lnTo>
                    <a:pt x="25" y="2"/>
                  </a:lnTo>
                  <a:lnTo>
                    <a:pt x="24" y="2"/>
                  </a:lnTo>
                  <a:lnTo>
                    <a:pt x="25" y="2"/>
                  </a:lnTo>
                  <a:lnTo>
                    <a:pt x="23"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15" name="Freeform 589"/>
            <p:cNvSpPr>
              <a:spLocks noChangeArrowheads="1"/>
            </p:cNvSpPr>
            <p:nvPr/>
          </p:nvSpPr>
          <p:spPr bwMode="auto">
            <a:xfrm>
              <a:off x="286" y="201"/>
              <a:ext cx="5" cy="12"/>
            </a:xfrm>
            <a:custGeom>
              <a:avLst/>
              <a:gdLst>
                <a:gd name="T0" fmla="*/ 3 w 5"/>
                <a:gd name="T1" fmla="*/ 2 h 12"/>
                <a:gd name="T2" fmla="*/ 2 w 5"/>
                <a:gd name="T3" fmla="*/ 1 h 12"/>
                <a:gd name="T4" fmla="*/ 2 w 5"/>
                <a:gd name="T5" fmla="*/ 2 h 12"/>
                <a:gd name="T6" fmla="*/ 2 w 5"/>
                <a:gd name="T7" fmla="*/ 3 h 12"/>
                <a:gd name="T8" fmla="*/ 2 w 5"/>
                <a:gd name="T9" fmla="*/ 5 h 12"/>
                <a:gd name="T10" fmla="*/ 1 w 5"/>
                <a:gd name="T11" fmla="*/ 6 h 12"/>
                <a:gd name="T12" fmla="*/ 1 w 5"/>
                <a:gd name="T13" fmla="*/ 7 h 12"/>
                <a:gd name="T14" fmla="*/ 1 w 5"/>
                <a:gd name="T15" fmla="*/ 8 h 12"/>
                <a:gd name="T16" fmla="*/ 0 w 5"/>
                <a:gd name="T17" fmla="*/ 10 h 12"/>
                <a:gd name="T18" fmla="*/ 0 w 5"/>
                <a:gd name="T19" fmla="*/ 11 h 12"/>
                <a:gd name="T20" fmla="*/ 2 w 5"/>
                <a:gd name="T21" fmla="*/ 12 h 12"/>
                <a:gd name="T22" fmla="*/ 2 w 5"/>
                <a:gd name="T23" fmla="*/ 11 h 12"/>
                <a:gd name="T24" fmla="*/ 3 w 5"/>
                <a:gd name="T25" fmla="*/ 10 h 12"/>
                <a:gd name="T26" fmla="*/ 3 w 5"/>
                <a:gd name="T27" fmla="*/ 8 h 12"/>
                <a:gd name="T28" fmla="*/ 4 w 5"/>
                <a:gd name="T29" fmla="*/ 7 h 12"/>
                <a:gd name="T30" fmla="*/ 4 w 5"/>
                <a:gd name="T31" fmla="*/ 5 h 12"/>
                <a:gd name="T32" fmla="*/ 4 w 5"/>
                <a:gd name="T33" fmla="*/ 4 h 12"/>
                <a:gd name="T34" fmla="*/ 4 w 5"/>
                <a:gd name="T35" fmla="*/ 3 h 12"/>
                <a:gd name="T36" fmla="*/ 5 w 5"/>
                <a:gd name="T37" fmla="*/ 2 h 12"/>
                <a:gd name="T38" fmla="*/ 4 w 5"/>
                <a:gd name="T39" fmla="*/ 0 h 12"/>
                <a:gd name="T40" fmla="*/ 5 w 5"/>
                <a:gd name="T41" fmla="*/ 2 h 12"/>
                <a:gd name="T42" fmla="*/ 5 w 5"/>
                <a:gd name="T43" fmla="*/ 1 h 12"/>
                <a:gd name="T44" fmla="*/ 4 w 5"/>
                <a:gd name="T45" fmla="*/ 0 h 12"/>
                <a:gd name="T46" fmla="*/ 3 w 5"/>
                <a:gd name="T47" fmla="*/ 2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
                <a:gd name="T73" fmla="*/ 0 h 12"/>
                <a:gd name="T74" fmla="*/ 5 w 5"/>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 h="12">
                  <a:moveTo>
                    <a:pt x="3" y="2"/>
                  </a:moveTo>
                  <a:lnTo>
                    <a:pt x="2" y="1"/>
                  </a:lnTo>
                  <a:lnTo>
                    <a:pt x="2" y="2"/>
                  </a:lnTo>
                  <a:lnTo>
                    <a:pt x="2" y="3"/>
                  </a:lnTo>
                  <a:lnTo>
                    <a:pt x="2" y="5"/>
                  </a:lnTo>
                  <a:lnTo>
                    <a:pt x="1" y="6"/>
                  </a:lnTo>
                  <a:lnTo>
                    <a:pt x="1" y="7"/>
                  </a:lnTo>
                  <a:lnTo>
                    <a:pt x="1" y="8"/>
                  </a:lnTo>
                  <a:lnTo>
                    <a:pt x="0" y="10"/>
                  </a:lnTo>
                  <a:lnTo>
                    <a:pt x="0" y="11"/>
                  </a:lnTo>
                  <a:lnTo>
                    <a:pt x="2" y="12"/>
                  </a:lnTo>
                  <a:lnTo>
                    <a:pt x="2" y="11"/>
                  </a:lnTo>
                  <a:lnTo>
                    <a:pt x="3" y="10"/>
                  </a:lnTo>
                  <a:lnTo>
                    <a:pt x="3" y="8"/>
                  </a:lnTo>
                  <a:lnTo>
                    <a:pt x="4" y="7"/>
                  </a:lnTo>
                  <a:lnTo>
                    <a:pt x="4" y="5"/>
                  </a:lnTo>
                  <a:lnTo>
                    <a:pt x="4" y="4"/>
                  </a:lnTo>
                  <a:lnTo>
                    <a:pt x="4" y="3"/>
                  </a:lnTo>
                  <a:lnTo>
                    <a:pt x="5" y="2"/>
                  </a:lnTo>
                  <a:lnTo>
                    <a:pt x="4" y="0"/>
                  </a:lnTo>
                  <a:lnTo>
                    <a:pt x="5" y="2"/>
                  </a:lnTo>
                  <a:lnTo>
                    <a:pt x="5" y="1"/>
                  </a:lnTo>
                  <a:lnTo>
                    <a:pt x="4" y="0"/>
                  </a:lnTo>
                  <a:lnTo>
                    <a:pt x="3"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16" name="Freeform 590"/>
            <p:cNvSpPr>
              <a:spLocks noChangeArrowheads="1"/>
            </p:cNvSpPr>
            <p:nvPr/>
          </p:nvSpPr>
          <p:spPr bwMode="auto">
            <a:xfrm>
              <a:off x="268" y="188"/>
              <a:ext cx="22" cy="15"/>
            </a:xfrm>
            <a:custGeom>
              <a:avLst/>
              <a:gdLst>
                <a:gd name="T0" fmla="*/ 0 w 22"/>
                <a:gd name="T1" fmla="*/ 1 h 15"/>
                <a:gd name="T2" fmla="*/ 1 w 22"/>
                <a:gd name="T3" fmla="*/ 3 h 15"/>
                <a:gd name="T4" fmla="*/ 4 w 22"/>
                <a:gd name="T5" fmla="*/ 4 h 15"/>
                <a:gd name="T6" fmla="*/ 6 w 22"/>
                <a:gd name="T7" fmla="*/ 5 h 15"/>
                <a:gd name="T8" fmla="*/ 9 w 22"/>
                <a:gd name="T9" fmla="*/ 6 h 15"/>
                <a:gd name="T10" fmla="*/ 11 w 22"/>
                <a:gd name="T11" fmla="*/ 7 h 15"/>
                <a:gd name="T12" fmla="*/ 14 w 22"/>
                <a:gd name="T13" fmla="*/ 9 h 15"/>
                <a:gd name="T14" fmla="*/ 16 w 22"/>
                <a:gd name="T15" fmla="*/ 11 h 15"/>
                <a:gd name="T16" fmla="*/ 19 w 22"/>
                <a:gd name="T17" fmla="*/ 13 h 15"/>
                <a:gd name="T18" fmla="*/ 21 w 22"/>
                <a:gd name="T19" fmla="*/ 15 h 15"/>
                <a:gd name="T20" fmla="*/ 22 w 22"/>
                <a:gd name="T21" fmla="*/ 13 h 15"/>
                <a:gd name="T22" fmla="*/ 20 w 22"/>
                <a:gd name="T23" fmla="*/ 11 h 15"/>
                <a:gd name="T24" fmla="*/ 18 w 22"/>
                <a:gd name="T25" fmla="*/ 8 h 15"/>
                <a:gd name="T26" fmla="*/ 15 w 22"/>
                <a:gd name="T27" fmla="*/ 6 h 15"/>
                <a:gd name="T28" fmla="*/ 13 w 22"/>
                <a:gd name="T29" fmla="*/ 5 h 15"/>
                <a:gd name="T30" fmla="*/ 10 w 22"/>
                <a:gd name="T31" fmla="*/ 3 h 15"/>
                <a:gd name="T32" fmla="*/ 7 w 22"/>
                <a:gd name="T33" fmla="*/ 2 h 15"/>
                <a:gd name="T34" fmla="*/ 4 w 22"/>
                <a:gd name="T35" fmla="*/ 1 h 15"/>
                <a:gd name="T36" fmla="*/ 1 w 22"/>
                <a:gd name="T37" fmla="*/ 0 h 15"/>
                <a:gd name="T38" fmla="*/ 2 w 22"/>
                <a:gd name="T39" fmla="*/ 2 h 15"/>
                <a:gd name="T40" fmla="*/ 0 w 22"/>
                <a:gd name="T41" fmla="*/ 1 h 15"/>
                <a:gd name="T42" fmla="*/ 0 w 22"/>
                <a:gd name="T43" fmla="*/ 2 h 15"/>
                <a:gd name="T44" fmla="*/ 1 w 22"/>
                <a:gd name="T45" fmla="*/ 3 h 15"/>
                <a:gd name="T46" fmla="*/ 0 w 22"/>
                <a:gd name="T47" fmla="*/ 1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15"/>
                <a:gd name="T74" fmla="*/ 22 w 22"/>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15">
                  <a:moveTo>
                    <a:pt x="0" y="1"/>
                  </a:moveTo>
                  <a:lnTo>
                    <a:pt x="1" y="3"/>
                  </a:lnTo>
                  <a:lnTo>
                    <a:pt x="4" y="4"/>
                  </a:lnTo>
                  <a:lnTo>
                    <a:pt x="6" y="5"/>
                  </a:lnTo>
                  <a:lnTo>
                    <a:pt x="9" y="6"/>
                  </a:lnTo>
                  <a:lnTo>
                    <a:pt x="11" y="7"/>
                  </a:lnTo>
                  <a:lnTo>
                    <a:pt x="14" y="9"/>
                  </a:lnTo>
                  <a:lnTo>
                    <a:pt x="16" y="11"/>
                  </a:lnTo>
                  <a:lnTo>
                    <a:pt x="19" y="13"/>
                  </a:lnTo>
                  <a:lnTo>
                    <a:pt x="21" y="15"/>
                  </a:lnTo>
                  <a:lnTo>
                    <a:pt x="22" y="13"/>
                  </a:lnTo>
                  <a:lnTo>
                    <a:pt x="20" y="11"/>
                  </a:lnTo>
                  <a:lnTo>
                    <a:pt x="18" y="8"/>
                  </a:lnTo>
                  <a:lnTo>
                    <a:pt x="15" y="6"/>
                  </a:lnTo>
                  <a:lnTo>
                    <a:pt x="13" y="5"/>
                  </a:lnTo>
                  <a:lnTo>
                    <a:pt x="10" y="3"/>
                  </a:lnTo>
                  <a:lnTo>
                    <a:pt x="7" y="2"/>
                  </a:lnTo>
                  <a:lnTo>
                    <a:pt x="4" y="1"/>
                  </a:lnTo>
                  <a:lnTo>
                    <a:pt x="1" y="0"/>
                  </a:lnTo>
                  <a:lnTo>
                    <a:pt x="2" y="2"/>
                  </a:lnTo>
                  <a:lnTo>
                    <a:pt x="0" y="1"/>
                  </a:lnTo>
                  <a:lnTo>
                    <a:pt x="0" y="2"/>
                  </a:lnTo>
                  <a:lnTo>
                    <a:pt x="1" y="3"/>
                  </a:lnTo>
                  <a:lnTo>
                    <a:pt x="0"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17" name="Freeform 591"/>
            <p:cNvSpPr>
              <a:spLocks noChangeArrowheads="1"/>
            </p:cNvSpPr>
            <p:nvPr/>
          </p:nvSpPr>
          <p:spPr bwMode="auto">
            <a:xfrm>
              <a:off x="268" y="176"/>
              <a:ext cx="4" cy="14"/>
            </a:xfrm>
            <a:custGeom>
              <a:avLst/>
              <a:gdLst>
                <a:gd name="T0" fmla="*/ 3 w 4"/>
                <a:gd name="T1" fmla="*/ 0 h 14"/>
                <a:gd name="T2" fmla="*/ 1 w 4"/>
                <a:gd name="T3" fmla="*/ 1 h 14"/>
                <a:gd name="T4" fmla="*/ 1 w 4"/>
                <a:gd name="T5" fmla="*/ 3 h 14"/>
                <a:gd name="T6" fmla="*/ 1 w 4"/>
                <a:gd name="T7" fmla="*/ 4 h 14"/>
                <a:gd name="T8" fmla="*/ 1 w 4"/>
                <a:gd name="T9" fmla="*/ 6 h 14"/>
                <a:gd name="T10" fmla="*/ 1 w 4"/>
                <a:gd name="T11" fmla="*/ 7 h 14"/>
                <a:gd name="T12" fmla="*/ 1 w 4"/>
                <a:gd name="T13" fmla="*/ 8 h 14"/>
                <a:gd name="T14" fmla="*/ 0 w 4"/>
                <a:gd name="T15" fmla="*/ 10 h 14"/>
                <a:gd name="T16" fmla="*/ 0 w 4"/>
                <a:gd name="T17" fmla="*/ 12 h 14"/>
                <a:gd name="T18" fmla="*/ 0 w 4"/>
                <a:gd name="T19" fmla="*/ 13 h 14"/>
                <a:gd name="T20" fmla="*/ 2 w 4"/>
                <a:gd name="T21" fmla="*/ 14 h 14"/>
                <a:gd name="T22" fmla="*/ 3 w 4"/>
                <a:gd name="T23" fmla="*/ 12 h 14"/>
                <a:gd name="T24" fmla="*/ 3 w 4"/>
                <a:gd name="T25" fmla="*/ 10 h 14"/>
                <a:gd name="T26" fmla="*/ 3 w 4"/>
                <a:gd name="T27" fmla="*/ 9 h 14"/>
                <a:gd name="T28" fmla="*/ 3 w 4"/>
                <a:gd name="T29" fmla="*/ 8 h 14"/>
                <a:gd name="T30" fmla="*/ 4 w 4"/>
                <a:gd name="T31" fmla="*/ 6 h 14"/>
                <a:gd name="T32" fmla="*/ 4 w 4"/>
                <a:gd name="T33" fmla="*/ 4 h 14"/>
                <a:gd name="T34" fmla="*/ 4 w 4"/>
                <a:gd name="T35" fmla="*/ 3 h 14"/>
                <a:gd name="T36" fmla="*/ 4 w 4"/>
                <a:gd name="T37" fmla="*/ 1 h 14"/>
                <a:gd name="T38" fmla="*/ 3 w 4"/>
                <a:gd name="T39" fmla="*/ 2 h 14"/>
                <a:gd name="T40" fmla="*/ 3 w 4"/>
                <a:gd name="T41" fmla="*/ 0 h 14"/>
                <a:gd name="T42" fmla="*/ 1 w 4"/>
                <a:gd name="T43" fmla="*/ 0 h 14"/>
                <a:gd name="T44" fmla="*/ 1 w 4"/>
                <a:gd name="T45" fmla="*/ 1 h 14"/>
                <a:gd name="T46" fmla="*/ 3 w 4"/>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
                <a:gd name="T73" fmla="*/ 0 h 14"/>
                <a:gd name="T74" fmla="*/ 4 w 4"/>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 h="14">
                  <a:moveTo>
                    <a:pt x="3" y="0"/>
                  </a:moveTo>
                  <a:lnTo>
                    <a:pt x="1" y="1"/>
                  </a:lnTo>
                  <a:lnTo>
                    <a:pt x="1" y="3"/>
                  </a:lnTo>
                  <a:lnTo>
                    <a:pt x="1" y="4"/>
                  </a:lnTo>
                  <a:lnTo>
                    <a:pt x="1" y="6"/>
                  </a:lnTo>
                  <a:lnTo>
                    <a:pt x="1" y="7"/>
                  </a:lnTo>
                  <a:lnTo>
                    <a:pt x="1" y="8"/>
                  </a:lnTo>
                  <a:lnTo>
                    <a:pt x="0" y="10"/>
                  </a:lnTo>
                  <a:lnTo>
                    <a:pt x="0" y="12"/>
                  </a:lnTo>
                  <a:lnTo>
                    <a:pt x="0" y="13"/>
                  </a:lnTo>
                  <a:lnTo>
                    <a:pt x="2" y="14"/>
                  </a:lnTo>
                  <a:lnTo>
                    <a:pt x="3" y="12"/>
                  </a:lnTo>
                  <a:lnTo>
                    <a:pt x="3" y="10"/>
                  </a:lnTo>
                  <a:lnTo>
                    <a:pt x="3" y="9"/>
                  </a:lnTo>
                  <a:lnTo>
                    <a:pt x="3" y="8"/>
                  </a:lnTo>
                  <a:lnTo>
                    <a:pt x="4" y="6"/>
                  </a:lnTo>
                  <a:lnTo>
                    <a:pt x="4" y="4"/>
                  </a:lnTo>
                  <a:lnTo>
                    <a:pt x="4" y="3"/>
                  </a:lnTo>
                  <a:lnTo>
                    <a:pt x="4" y="1"/>
                  </a:lnTo>
                  <a:lnTo>
                    <a:pt x="3" y="2"/>
                  </a:lnTo>
                  <a:lnTo>
                    <a:pt x="3" y="0"/>
                  </a:lnTo>
                  <a:lnTo>
                    <a:pt x="1" y="0"/>
                  </a:lnTo>
                  <a:lnTo>
                    <a:pt x="1" y="1"/>
                  </a:lnTo>
                  <a:lnTo>
                    <a:pt x="3"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18" name="Freeform 592"/>
            <p:cNvSpPr>
              <a:spLocks noChangeArrowheads="1"/>
            </p:cNvSpPr>
            <p:nvPr/>
          </p:nvSpPr>
          <p:spPr bwMode="auto">
            <a:xfrm>
              <a:off x="271" y="169"/>
              <a:ext cx="24" cy="9"/>
            </a:xfrm>
            <a:custGeom>
              <a:avLst/>
              <a:gdLst>
                <a:gd name="T0" fmla="*/ 21 w 24"/>
                <a:gd name="T1" fmla="*/ 2 h 9"/>
                <a:gd name="T2" fmla="*/ 22 w 24"/>
                <a:gd name="T3" fmla="*/ 0 h 9"/>
                <a:gd name="T4" fmla="*/ 19 w 24"/>
                <a:gd name="T5" fmla="*/ 2 h 9"/>
                <a:gd name="T6" fmla="*/ 17 w 24"/>
                <a:gd name="T7" fmla="*/ 3 h 9"/>
                <a:gd name="T8" fmla="*/ 14 w 24"/>
                <a:gd name="T9" fmla="*/ 4 h 9"/>
                <a:gd name="T10" fmla="*/ 11 w 24"/>
                <a:gd name="T11" fmla="*/ 5 h 9"/>
                <a:gd name="T12" fmla="*/ 8 w 24"/>
                <a:gd name="T13" fmla="*/ 6 h 9"/>
                <a:gd name="T14" fmla="*/ 5 w 24"/>
                <a:gd name="T15" fmla="*/ 7 h 9"/>
                <a:gd name="T16" fmla="*/ 3 w 24"/>
                <a:gd name="T17" fmla="*/ 7 h 9"/>
                <a:gd name="T18" fmla="*/ 0 w 24"/>
                <a:gd name="T19" fmla="*/ 7 h 9"/>
                <a:gd name="T20" fmla="*/ 0 w 24"/>
                <a:gd name="T21" fmla="*/ 9 h 9"/>
                <a:gd name="T22" fmla="*/ 3 w 24"/>
                <a:gd name="T23" fmla="*/ 9 h 9"/>
                <a:gd name="T24" fmla="*/ 6 w 24"/>
                <a:gd name="T25" fmla="*/ 9 h 9"/>
                <a:gd name="T26" fmla="*/ 9 w 24"/>
                <a:gd name="T27" fmla="*/ 8 h 9"/>
                <a:gd name="T28" fmla="*/ 12 w 24"/>
                <a:gd name="T29" fmla="*/ 8 h 9"/>
                <a:gd name="T30" fmla="*/ 15 w 24"/>
                <a:gd name="T31" fmla="*/ 7 h 9"/>
                <a:gd name="T32" fmla="*/ 18 w 24"/>
                <a:gd name="T33" fmla="*/ 6 h 9"/>
                <a:gd name="T34" fmla="*/ 20 w 24"/>
                <a:gd name="T35" fmla="*/ 5 h 9"/>
                <a:gd name="T36" fmla="*/ 23 w 24"/>
                <a:gd name="T37" fmla="*/ 3 h 9"/>
                <a:gd name="T38" fmla="*/ 24 w 24"/>
                <a:gd name="T39" fmla="*/ 2 h 9"/>
                <a:gd name="T40" fmla="*/ 23 w 24"/>
                <a:gd name="T41" fmla="*/ 3 h 9"/>
                <a:gd name="T42" fmla="*/ 24 w 24"/>
                <a:gd name="T43" fmla="*/ 3 h 9"/>
                <a:gd name="T44" fmla="*/ 24 w 24"/>
                <a:gd name="T45" fmla="*/ 2 h 9"/>
                <a:gd name="T46" fmla="*/ 21 w 24"/>
                <a:gd name="T47" fmla="*/ 2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9"/>
                <a:gd name="T74" fmla="*/ 24 w 24"/>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9">
                  <a:moveTo>
                    <a:pt x="21" y="2"/>
                  </a:moveTo>
                  <a:lnTo>
                    <a:pt x="22" y="0"/>
                  </a:lnTo>
                  <a:lnTo>
                    <a:pt x="19" y="2"/>
                  </a:lnTo>
                  <a:lnTo>
                    <a:pt x="17" y="3"/>
                  </a:lnTo>
                  <a:lnTo>
                    <a:pt x="14" y="4"/>
                  </a:lnTo>
                  <a:lnTo>
                    <a:pt x="11" y="5"/>
                  </a:lnTo>
                  <a:lnTo>
                    <a:pt x="8" y="6"/>
                  </a:lnTo>
                  <a:lnTo>
                    <a:pt x="5" y="7"/>
                  </a:lnTo>
                  <a:lnTo>
                    <a:pt x="3" y="7"/>
                  </a:lnTo>
                  <a:lnTo>
                    <a:pt x="0" y="7"/>
                  </a:lnTo>
                  <a:lnTo>
                    <a:pt x="0" y="9"/>
                  </a:lnTo>
                  <a:lnTo>
                    <a:pt x="3" y="9"/>
                  </a:lnTo>
                  <a:lnTo>
                    <a:pt x="6" y="9"/>
                  </a:lnTo>
                  <a:lnTo>
                    <a:pt x="9" y="8"/>
                  </a:lnTo>
                  <a:lnTo>
                    <a:pt x="12" y="8"/>
                  </a:lnTo>
                  <a:lnTo>
                    <a:pt x="15" y="7"/>
                  </a:lnTo>
                  <a:lnTo>
                    <a:pt x="18" y="6"/>
                  </a:lnTo>
                  <a:lnTo>
                    <a:pt x="20" y="5"/>
                  </a:lnTo>
                  <a:lnTo>
                    <a:pt x="23" y="3"/>
                  </a:lnTo>
                  <a:lnTo>
                    <a:pt x="24" y="2"/>
                  </a:lnTo>
                  <a:lnTo>
                    <a:pt x="23" y="3"/>
                  </a:lnTo>
                  <a:lnTo>
                    <a:pt x="24" y="3"/>
                  </a:lnTo>
                  <a:lnTo>
                    <a:pt x="24" y="2"/>
                  </a:lnTo>
                  <a:lnTo>
                    <a:pt x="21"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19" name="Freeform 593"/>
            <p:cNvSpPr>
              <a:spLocks noChangeArrowheads="1"/>
            </p:cNvSpPr>
            <p:nvPr/>
          </p:nvSpPr>
          <p:spPr bwMode="auto">
            <a:xfrm>
              <a:off x="292" y="159"/>
              <a:ext cx="3" cy="12"/>
            </a:xfrm>
            <a:custGeom>
              <a:avLst/>
              <a:gdLst>
                <a:gd name="T0" fmla="*/ 1 w 3"/>
                <a:gd name="T1" fmla="*/ 3 h 12"/>
                <a:gd name="T2" fmla="*/ 0 w 3"/>
                <a:gd name="T3" fmla="*/ 1 h 12"/>
                <a:gd name="T4" fmla="*/ 0 w 3"/>
                <a:gd name="T5" fmla="*/ 3 h 12"/>
                <a:gd name="T6" fmla="*/ 1 w 3"/>
                <a:gd name="T7" fmla="*/ 4 h 12"/>
                <a:gd name="T8" fmla="*/ 0 w 3"/>
                <a:gd name="T9" fmla="*/ 5 h 12"/>
                <a:gd name="T10" fmla="*/ 0 w 3"/>
                <a:gd name="T11" fmla="*/ 6 h 12"/>
                <a:gd name="T12" fmla="*/ 0 w 3"/>
                <a:gd name="T13" fmla="*/ 8 h 12"/>
                <a:gd name="T14" fmla="*/ 1 w 3"/>
                <a:gd name="T15" fmla="*/ 9 h 12"/>
                <a:gd name="T16" fmla="*/ 0 w 3"/>
                <a:gd name="T17" fmla="*/ 10 h 12"/>
                <a:gd name="T18" fmla="*/ 0 w 3"/>
                <a:gd name="T19" fmla="*/ 12 h 12"/>
                <a:gd name="T20" fmla="*/ 3 w 3"/>
                <a:gd name="T21" fmla="*/ 12 h 12"/>
                <a:gd name="T22" fmla="*/ 3 w 3"/>
                <a:gd name="T23" fmla="*/ 11 h 12"/>
                <a:gd name="T24" fmla="*/ 3 w 3"/>
                <a:gd name="T25" fmla="*/ 9 h 12"/>
                <a:gd name="T26" fmla="*/ 3 w 3"/>
                <a:gd name="T27" fmla="*/ 8 h 12"/>
                <a:gd name="T28" fmla="*/ 3 w 3"/>
                <a:gd name="T29" fmla="*/ 6 h 12"/>
                <a:gd name="T30" fmla="*/ 3 w 3"/>
                <a:gd name="T31" fmla="*/ 5 h 12"/>
                <a:gd name="T32" fmla="*/ 3 w 3"/>
                <a:gd name="T33" fmla="*/ 3 h 12"/>
                <a:gd name="T34" fmla="*/ 3 w 3"/>
                <a:gd name="T35" fmla="*/ 2 h 12"/>
                <a:gd name="T36" fmla="*/ 3 w 3"/>
                <a:gd name="T37" fmla="*/ 1 h 12"/>
                <a:gd name="T38" fmla="*/ 2 w 3"/>
                <a:gd name="T39" fmla="*/ 0 h 12"/>
                <a:gd name="T40" fmla="*/ 3 w 3"/>
                <a:gd name="T41" fmla="*/ 1 h 12"/>
                <a:gd name="T42" fmla="*/ 3 w 3"/>
                <a:gd name="T43" fmla="*/ 0 h 12"/>
                <a:gd name="T44" fmla="*/ 2 w 3"/>
                <a:gd name="T45" fmla="*/ 0 h 12"/>
                <a:gd name="T46" fmla="*/ 1 w 3"/>
                <a:gd name="T47" fmla="*/ 3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
                <a:gd name="T73" fmla="*/ 0 h 12"/>
                <a:gd name="T74" fmla="*/ 3 w 3"/>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 h="12">
                  <a:moveTo>
                    <a:pt x="1" y="3"/>
                  </a:moveTo>
                  <a:lnTo>
                    <a:pt x="0" y="1"/>
                  </a:lnTo>
                  <a:lnTo>
                    <a:pt x="0" y="3"/>
                  </a:lnTo>
                  <a:lnTo>
                    <a:pt x="1" y="4"/>
                  </a:lnTo>
                  <a:lnTo>
                    <a:pt x="0" y="5"/>
                  </a:lnTo>
                  <a:lnTo>
                    <a:pt x="0" y="6"/>
                  </a:lnTo>
                  <a:lnTo>
                    <a:pt x="0" y="8"/>
                  </a:lnTo>
                  <a:lnTo>
                    <a:pt x="1" y="9"/>
                  </a:lnTo>
                  <a:lnTo>
                    <a:pt x="0" y="10"/>
                  </a:lnTo>
                  <a:lnTo>
                    <a:pt x="0" y="12"/>
                  </a:lnTo>
                  <a:lnTo>
                    <a:pt x="3" y="12"/>
                  </a:lnTo>
                  <a:lnTo>
                    <a:pt x="3" y="11"/>
                  </a:lnTo>
                  <a:lnTo>
                    <a:pt x="3" y="9"/>
                  </a:lnTo>
                  <a:lnTo>
                    <a:pt x="3" y="8"/>
                  </a:lnTo>
                  <a:lnTo>
                    <a:pt x="3" y="6"/>
                  </a:lnTo>
                  <a:lnTo>
                    <a:pt x="3" y="5"/>
                  </a:lnTo>
                  <a:lnTo>
                    <a:pt x="3" y="3"/>
                  </a:lnTo>
                  <a:lnTo>
                    <a:pt x="3" y="2"/>
                  </a:lnTo>
                  <a:lnTo>
                    <a:pt x="3" y="1"/>
                  </a:lnTo>
                  <a:lnTo>
                    <a:pt x="2" y="0"/>
                  </a:lnTo>
                  <a:lnTo>
                    <a:pt x="3" y="1"/>
                  </a:lnTo>
                  <a:lnTo>
                    <a:pt x="3" y="0"/>
                  </a:lnTo>
                  <a:lnTo>
                    <a:pt x="2" y="0"/>
                  </a:lnTo>
                  <a:lnTo>
                    <a:pt x="1"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20" name="Freeform 594"/>
            <p:cNvSpPr>
              <a:spLocks noChangeArrowheads="1"/>
            </p:cNvSpPr>
            <p:nvPr/>
          </p:nvSpPr>
          <p:spPr bwMode="auto">
            <a:xfrm>
              <a:off x="269" y="152"/>
              <a:ext cx="25" cy="10"/>
            </a:xfrm>
            <a:custGeom>
              <a:avLst/>
              <a:gdLst>
                <a:gd name="T0" fmla="*/ 0 w 25"/>
                <a:gd name="T1" fmla="*/ 2 h 10"/>
                <a:gd name="T2" fmla="*/ 2 w 25"/>
                <a:gd name="T3" fmla="*/ 3 h 10"/>
                <a:gd name="T4" fmla="*/ 5 w 25"/>
                <a:gd name="T5" fmla="*/ 3 h 10"/>
                <a:gd name="T6" fmla="*/ 7 w 25"/>
                <a:gd name="T7" fmla="*/ 3 h 10"/>
                <a:gd name="T8" fmla="*/ 10 w 25"/>
                <a:gd name="T9" fmla="*/ 4 h 10"/>
                <a:gd name="T10" fmla="*/ 13 w 25"/>
                <a:gd name="T11" fmla="*/ 5 h 10"/>
                <a:gd name="T12" fmla="*/ 16 w 25"/>
                <a:gd name="T13" fmla="*/ 5 h 10"/>
                <a:gd name="T14" fmla="*/ 19 w 25"/>
                <a:gd name="T15" fmla="*/ 7 h 10"/>
                <a:gd name="T16" fmla="*/ 21 w 25"/>
                <a:gd name="T17" fmla="*/ 8 h 10"/>
                <a:gd name="T18" fmla="*/ 24 w 25"/>
                <a:gd name="T19" fmla="*/ 10 h 10"/>
                <a:gd name="T20" fmla="*/ 25 w 25"/>
                <a:gd name="T21" fmla="*/ 7 h 10"/>
                <a:gd name="T22" fmla="*/ 22 w 25"/>
                <a:gd name="T23" fmla="*/ 5 h 10"/>
                <a:gd name="T24" fmla="*/ 20 w 25"/>
                <a:gd name="T25" fmla="*/ 4 h 10"/>
                <a:gd name="T26" fmla="*/ 17 w 25"/>
                <a:gd name="T27" fmla="*/ 3 h 10"/>
                <a:gd name="T28" fmla="*/ 14 w 25"/>
                <a:gd name="T29" fmla="*/ 2 h 10"/>
                <a:gd name="T30" fmla="*/ 11 w 25"/>
                <a:gd name="T31" fmla="*/ 1 h 10"/>
                <a:gd name="T32" fmla="*/ 8 w 25"/>
                <a:gd name="T33" fmla="*/ 1 h 10"/>
                <a:gd name="T34" fmla="*/ 5 w 25"/>
                <a:gd name="T35" fmla="*/ 0 h 10"/>
                <a:gd name="T36" fmla="*/ 2 w 25"/>
                <a:gd name="T37" fmla="*/ 0 h 10"/>
                <a:gd name="T38" fmla="*/ 3 w 25"/>
                <a:gd name="T39" fmla="*/ 2 h 10"/>
                <a:gd name="T40" fmla="*/ 0 w 25"/>
                <a:gd name="T41" fmla="*/ 2 h 10"/>
                <a:gd name="T42" fmla="*/ 0 w 25"/>
                <a:gd name="T43" fmla="*/ 3 h 10"/>
                <a:gd name="T44" fmla="*/ 2 w 25"/>
                <a:gd name="T45" fmla="*/ 3 h 10"/>
                <a:gd name="T46" fmla="*/ 0 w 25"/>
                <a:gd name="T47" fmla="*/ 2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10"/>
                <a:gd name="T74" fmla="*/ 25 w 25"/>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10">
                  <a:moveTo>
                    <a:pt x="0" y="2"/>
                  </a:moveTo>
                  <a:lnTo>
                    <a:pt x="2" y="3"/>
                  </a:lnTo>
                  <a:lnTo>
                    <a:pt x="5" y="3"/>
                  </a:lnTo>
                  <a:lnTo>
                    <a:pt x="7" y="3"/>
                  </a:lnTo>
                  <a:lnTo>
                    <a:pt x="10" y="4"/>
                  </a:lnTo>
                  <a:lnTo>
                    <a:pt x="13" y="5"/>
                  </a:lnTo>
                  <a:lnTo>
                    <a:pt x="16" y="5"/>
                  </a:lnTo>
                  <a:lnTo>
                    <a:pt x="19" y="7"/>
                  </a:lnTo>
                  <a:lnTo>
                    <a:pt x="21" y="8"/>
                  </a:lnTo>
                  <a:lnTo>
                    <a:pt x="24" y="10"/>
                  </a:lnTo>
                  <a:lnTo>
                    <a:pt x="25" y="7"/>
                  </a:lnTo>
                  <a:lnTo>
                    <a:pt x="22" y="5"/>
                  </a:lnTo>
                  <a:lnTo>
                    <a:pt x="20" y="4"/>
                  </a:lnTo>
                  <a:lnTo>
                    <a:pt x="17" y="3"/>
                  </a:lnTo>
                  <a:lnTo>
                    <a:pt x="14" y="2"/>
                  </a:lnTo>
                  <a:lnTo>
                    <a:pt x="11" y="1"/>
                  </a:lnTo>
                  <a:lnTo>
                    <a:pt x="8" y="1"/>
                  </a:lnTo>
                  <a:lnTo>
                    <a:pt x="5" y="0"/>
                  </a:lnTo>
                  <a:lnTo>
                    <a:pt x="2" y="0"/>
                  </a:lnTo>
                  <a:lnTo>
                    <a:pt x="3" y="2"/>
                  </a:lnTo>
                  <a:lnTo>
                    <a:pt x="0" y="2"/>
                  </a:lnTo>
                  <a:lnTo>
                    <a:pt x="0" y="3"/>
                  </a:lnTo>
                  <a:lnTo>
                    <a:pt x="2" y="3"/>
                  </a:lnTo>
                  <a:lnTo>
                    <a:pt x="0"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21" name="Freeform 595"/>
            <p:cNvSpPr>
              <a:spLocks noChangeArrowheads="1"/>
            </p:cNvSpPr>
            <p:nvPr/>
          </p:nvSpPr>
          <p:spPr bwMode="auto">
            <a:xfrm>
              <a:off x="268" y="140"/>
              <a:ext cx="4" cy="14"/>
            </a:xfrm>
            <a:custGeom>
              <a:avLst/>
              <a:gdLst>
                <a:gd name="T0" fmla="*/ 1 w 4"/>
                <a:gd name="T1" fmla="*/ 0 h 14"/>
                <a:gd name="T2" fmla="*/ 0 w 4"/>
                <a:gd name="T3" fmla="*/ 2 h 14"/>
                <a:gd name="T4" fmla="*/ 0 w 4"/>
                <a:gd name="T5" fmla="*/ 3 h 14"/>
                <a:gd name="T6" fmla="*/ 0 w 4"/>
                <a:gd name="T7" fmla="*/ 4 h 14"/>
                <a:gd name="T8" fmla="*/ 1 w 4"/>
                <a:gd name="T9" fmla="*/ 6 h 14"/>
                <a:gd name="T10" fmla="*/ 1 w 4"/>
                <a:gd name="T11" fmla="*/ 8 h 14"/>
                <a:gd name="T12" fmla="*/ 1 w 4"/>
                <a:gd name="T13" fmla="*/ 9 h 14"/>
                <a:gd name="T14" fmla="*/ 1 w 4"/>
                <a:gd name="T15" fmla="*/ 11 h 14"/>
                <a:gd name="T16" fmla="*/ 1 w 4"/>
                <a:gd name="T17" fmla="*/ 12 h 14"/>
                <a:gd name="T18" fmla="*/ 1 w 4"/>
                <a:gd name="T19" fmla="*/ 14 h 14"/>
                <a:gd name="T20" fmla="*/ 4 w 4"/>
                <a:gd name="T21" fmla="*/ 14 h 14"/>
                <a:gd name="T22" fmla="*/ 4 w 4"/>
                <a:gd name="T23" fmla="*/ 12 h 14"/>
                <a:gd name="T24" fmla="*/ 4 w 4"/>
                <a:gd name="T25" fmla="*/ 11 h 14"/>
                <a:gd name="T26" fmla="*/ 4 w 4"/>
                <a:gd name="T27" fmla="*/ 9 h 14"/>
                <a:gd name="T28" fmla="*/ 3 w 4"/>
                <a:gd name="T29" fmla="*/ 7 h 14"/>
                <a:gd name="T30" fmla="*/ 3 w 4"/>
                <a:gd name="T31" fmla="*/ 6 h 14"/>
                <a:gd name="T32" fmla="*/ 3 w 4"/>
                <a:gd name="T33" fmla="*/ 4 h 14"/>
                <a:gd name="T34" fmla="*/ 3 w 4"/>
                <a:gd name="T35" fmla="*/ 3 h 14"/>
                <a:gd name="T36" fmla="*/ 2 w 4"/>
                <a:gd name="T37" fmla="*/ 1 h 14"/>
                <a:gd name="T38" fmla="*/ 1 w 4"/>
                <a:gd name="T39" fmla="*/ 3 h 14"/>
                <a:gd name="T40" fmla="*/ 1 w 4"/>
                <a:gd name="T41" fmla="*/ 0 h 14"/>
                <a:gd name="T42" fmla="*/ 0 w 4"/>
                <a:gd name="T43" fmla="*/ 0 h 14"/>
                <a:gd name="T44" fmla="*/ 0 w 4"/>
                <a:gd name="T45" fmla="*/ 2 h 14"/>
                <a:gd name="T46" fmla="*/ 1 w 4"/>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
                <a:gd name="T73" fmla="*/ 0 h 14"/>
                <a:gd name="T74" fmla="*/ 4 w 4"/>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 h="14">
                  <a:moveTo>
                    <a:pt x="1" y="0"/>
                  </a:moveTo>
                  <a:lnTo>
                    <a:pt x="0" y="2"/>
                  </a:lnTo>
                  <a:lnTo>
                    <a:pt x="0" y="3"/>
                  </a:lnTo>
                  <a:lnTo>
                    <a:pt x="0" y="4"/>
                  </a:lnTo>
                  <a:lnTo>
                    <a:pt x="1" y="6"/>
                  </a:lnTo>
                  <a:lnTo>
                    <a:pt x="1" y="8"/>
                  </a:lnTo>
                  <a:lnTo>
                    <a:pt x="1" y="9"/>
                  </a:lnTo>
                  <a:lnTo>
                    <a:pt x="1" y="11"/>
                  </a:lnTo>
                  <a:lnTo>
                    <a:pt x="1" y="12"/>
                  </a:lnTo>
                  <a:lnTo>
                    <a:pt x="1" y="14"/>
                  </a:lnTo>
                  <a:lnTo>
                    <a:pt x="4" y="14"/>
                  </a:lnTo>
                  <a:lnTo>
                    <a:pt x="4" y="12"/>
                  </a:lnTo>
                  <a:lnTo>
                    <a:pt x="4" y="11"/>
                  </a:lnTo>
                  <a:lnTo>
                    <a:pt x="4" y="9"/>
                  </a:lnTo>
                  <a:lnTo>
                    <a:pt x="3" y="7"/>
                  </a:lnTo>
                  <a:lnTo>
                    <a:pt x="3" y="6"/>
                  </a:lnTo>
                  <a:lnTo>
                    <a:pt x="3" y="4"/>
                  </a:lnTo>
                  <a:lnTo>
                    <a:pt x="3" y="3"/>
                  </a:lnTo>
                  <a:lnTo>
                    <a:pt x="2" y="1"/>
                  </a:lnTo>
                  <a:lnTo>
                    <a:pt x="1" y="3"/>
                  </a:lnTo>
                  <a:lnTo>
                    <a:pt x="1" y="0"/>
                  </a:lnTo>
                  <a:lnTo>
                    <a:pt x="0" y="0"/>
                  </a:lnTo>
                  <a:lnTo>
                    <a:pt x="0" y="2"/>
                  </a:lnTo>
                  <a:lnTo>
                    <a:pt x="1"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22" name="Freeform 596"/>
            <p:cNvSpPr>
              <a:spLocks noChangeArrowheads="1"/>
            </p:cNvSpPr>
            <p:nvPr/>
          </p:nvSpPr>
          <p:spPr bwMode="auto">
            <a:xfrm>
              <a:off x="269" y="127"/>
              <a:ext cx="22" cy="16"/>
            </a:xfrm>
            <a:custGeom>
              <a:avLst/>
              <a:gdLst>
                <a:gd name="T0" fmla="*/ 19 w 22"/>
                <a:gd name="T1" fmla="*/ 1 h 16"/>
                <a:gd name="T2" fmla="*/ 20 w 22"/>
                <a:gd name="T3" fmla="*/ 0 h 16"/>
                <a:gd name="T4" fmla="*/ 18 w 22"/>
                <a:gd name="T5" fmla="*/ 3 h 16"/>
                <a:gd name="T6" fmla="*/ 15 w 22"/>
                <a:gd name="T7" fmla="*/ 5 h 16"/>
                <a:gd name="T8" fmla="*/ 13 w 22"/>
                <a:gd name="T9" fmla="*/ 7 h 16"/>
                <a:gd name="T10" fmla="*/ 10 w 22"/>
                <a:gd name="T11" fmla="*/ 8 h 16"/>
                <a:gd name="T12" fmla="*/ 8 w 22"/>
                <a:gd name="T13" fmla="*/ 10 h 16"/>
                <a:gd name="T14" fmla="*/ 5 w 22"/>
                <a:gd name="T15" fmla="*/ 11 h 16"/>
                <a:gd name="T16" fmla="*/ 3 w 22"/>
                <a:gd name="T17" fmla="*/ 12 h 16"/>
                <a:gd name="T18" fmla="*/ 0 w 22"/>
                <a:gd name="T19" fmla="*/ 13 h 16"/>
                <a:gd name="T20" fmla="*/ 0 w 22"/>
                <a:gd name="T21" fmla="*/ 16 h 16"/>
                <a:gd name="T22" fmla="*/ 3 w 22"/>
                <a:gd name="T23" fmla="*/ 15 h 16"/>
                <a:gd name="T24" fmla="*/ 6 w 22"/>
                <a:gd name="T25" fmla="*/ 14 h 16"/>
                <a:gd name="T26" fmla="*/ 9 w 22"/>
                <a:gd name="T27" fmla="*/ 12 h 16"/>
                <a:gd name="T28" fmla="*/ 12 w 22"/>
                <a:gd name="T29" fmla="*/ 11 h 16"/>
                <a:gd name="T30" fmla="*/ 14 w 22"/>
                <a:gd name="T31" fmla="*/ 9 h 16"/>
                <a:gd name="T32" fmla="*/ 17 w 22"/>
                <a:gd name="T33" fmla="*/ 7 h 16"/>
                <a:gd name="T34" fmla="*/ 19 w 22"/>
                <a:gd name="T35" fmla="*/ 5 h 16"/>
                <a:gd name="T36" fmla="*/ 21 w 22"/>
                <a:gd name="T37" fmla="*/ 2 h 16"/>
                <a:gd name="T38" fmla="*/ 22 w 22"/>
                <a:gd name="T39" fmla="*/ 1 h 16"/>
                <a:gd name="T40" fmla="*/ 21 w 22"/>
                <a:gd name="T41" fmla="*/ 2 h 16"/>
                <a:gd name="T42" fmla="*/ 22 w 22"/>
                <a:gd name="T43" fmla="*/ 2 h 16"/>
                <a:gd name="T44" fmla="*/ 22 w 22"/>
                <a:gd name="T45" fmla="*/ 1 h 16"/>
                <a:gd name="T46" fmla="*/ 19 w 22"/>
                <a:gd name="T47" fmla="*/ 1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16"/>
                <a:gd name="T74" fmla="*/ 22 w 22"/>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16">
                  <a:moveTo>
                    <a:pt x="19" y="1"/>
                  </a:moveTo>
                  <a:lnTo>
                    <a:pt x="20" y="0"/>
                  </a:lnTo>
                  <a:lnTo>
                    <a:pt x="18" y="3"/>
                  </a:lnTo>
                  <a:lnTo>
                    <a:pt x="15" y="5"/>
                  </a:lnTo>
                  <a:lnTo>
                    <a:pt x="13" y="7"/>
                  </a:lnTo>
                  <a:lnTo>
                    <a:pt x="10" y="8"/>
                  </a:lnTo>
                  <a:lnTo>
                    <a:pt x="8" y="10"/>
                  </a:lnTo>
                  <a:lnTo>
                    <a:pt x="5" y="11"/>
                  </a:lnTo>
                  <a:lnTo>
                    <a:pt x="3" y="12"/>
                  </a:lnTo>
                  <a:lnTo>
                    <a:pt x="0" y="13"/>
                  </a:lnTo>
                  <a:lnTo>
                    <a:pt x="0" y="16"/>
                  </a:lnTo>
                  <a:lnTo>
                    <a:pt x="3" y="15"/>
                  </a:lnTo>
                  <a:lnTo>
                    <a:pt x="6" y="14"/>
                  </a:lnTo>
                  <a:lnTo>
                    <a:pt x="9" y="12"/>
                  </a:lnTo>
                  <a:lnTo>
                    <a:pt x="12" y="11"/>
                  </a:lnTo>
                  <a:lnTo>
                    <a:pt x="14" y="9"/>
                  </a:lnTo>
                  <a:lnTo>
                    <a:pt x="17" y="7"/>
                  </a:lnTo>
                  <a:lnTo>
                    <a:pt x="19" y="5"/>
                  </a:lnTo>
                  <a:lnTo>
                    <a:pt x="21" y="2"/>
                  </a:lnTo>
                  <a:lnTo>
                    <a:pt x="22" y="1"/>
                  </a:lnTo>
                  <a:lnTo>
                    <a:pt x="21" y="2"/>
                  </a:lnTo>
                  <a:lnTo>
                    <a:pt x="22" y="2"/>
                  </a:lnTo>
                  <a:lnTo>
                    <a:pt x="22" y="1"/>
                  </a:lnTo>
                  <a:lnTo>
                    <a:pt x="19"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23" name="Freeform 597"/>
            <p:cNvSpPr>
              <a:spLocks noChangeArrowheads="1"/>
            </p:cNvSpPr>
            <p:nvPr/>
          </p:nvSpPr>
          <p:spPr bwMode="auto">
            <a:xfrm>
              <a:off x="286" y="117"/>
              <a:ext cx="5" cy="11"/>
            </a:xfrm>
            <a:custGeom>
              <a:avLst/>
              <a:gdLst>
                <a:gd name="T0" fmla="*/ 1 w 5"/>
                <a:gd name="T1" fmla="*/ 3 h 11"/>
                <a:gd name="T2" fmla="*/ 0 w 5"/>
                <a:gd name="T3" fmla="*/ 2 h 11"/>
                <a:gd name="T4" fmla="*/ 0 w 5"/>
                <a:gd name="T5" fmla="*/ 3 h 11"/>
                <a:gd name="T6" fmla="*/ 1 w 5"/>
                <a:gd name="T7" fmla="*/ 4 h 11"/>
                <a:gd name="T8" fmla="*/ 1 w 5"/>
                <a:gd name="T9" fmla="*/ 5 h 11"/>
                <a:gd name="T10" fmla="*/ 2 w 5"/>
                <a:gd name="T11" fmla="*/ 6 h 11"/>
                <a:gd name="T12" fmla="*/ 2 w 5"/>
                <a:gd name="T13" fmla="*/ 8 h 11"/>
                <a:gd name="T14" fmla="*/ 2 w 5"/>
                <a:gd name="T15" fmla="*/ 9 h 11"/>
                <a:gd name="T16" fmla="*/ 2 w 5"/>
                <a:gd name="T17" fmla="*/ 10 h 11"/>
                <a:gd name="T18" fmla="*/ 2 w 5"/>
                <a:gd name="T19" fmla="*/ 11 h 11"/>
                <a:gd name="T20" fmla="*/ 5 w 5"/>
                <a:gd name="T21" fmla="*/ 11 h 11"/>
                <a:gd name="T22" fmla="*/ 4 w 5"/>
                <a:gd name="T23" fmla="*/ 10 h 11"/>
                <a:gd name="T24" fmla="*/ 4 w 5"/>
                <a:gd name="T25" fmla="*/ 9 h 11"/>
                <a:gd name="T26" fmla="*/ 4 w 5"/>
                <a:gd name="T27" fmla="*/ 7 h 11"/>
                <a:gd name="T28" fmla="*/ 4 w 5"/>
                <a:gd name="T29" fmla="*/ 6 h 11"/>
                <a:gd name="T30" fmla="*/ 4 w 5"/>
                <a:gd name="T31" fmla="*/ 4 h 11"/>
                <a:gd name="T32" fmla="*/ 3 w 5"/>
                <a:gd name="T33" fmla="*/ 3 h 11"/>
                <a:gd name="T34" fmla="*/ 3 w 5"/>
                <a:gd name="T35" fmla="*/ 2 h 11"/>
                <a:gd name="T36" fmla="*/ 2 w 5"/>
                <a:gd name="T37" fmla="*/ 1 h 11"/>
                <a:gd name="T38" fmla="*/ 2 w 5"/>
                <a:gd name="T39" fmla="*/ 0 h 11"/>
                <a:gd name="T40" fmla="*/ 2 w 5"/>
                <a:gd name="T41" fmla="*/ 1 h 11"/>
                <a:gd name="T42" fmla="*/ 2 w 5"/>
                <a:gd name="T43" fmla="*/ 0 h 11"/>
                <a:gd name="T44" fmla="*/ 2 w 5"/>
                <a:gd name="T45" fmla="*/ 0 h 11"/>
                <a:gd name="T46" fmla="*/ 1 w 5"/>
                <a:gd name="T47" fmla="*/ 3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
                <a:gd name="T73" fmla="*/ 0 h 11"/>
                <a:gd name="T74" fmla="*/ 5 w 5"/>
                <a:gd name="T75" fmla="*/ 11 h 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 h="11">
                  <a:moveTo>
                    <a:pt x="1" y="3"/>
                  </a:moveTo>
                  <a:lnTo>
                    <a:pt x="0" y="2"/>
                  </a:lnTo>
                  <a:lnTo>
                    <a:pt x="0" y="3"/>
                  </a:lnTo>
                  <a:lnTo>
                    <a:pt x="1" y="4"/>
                  </a:lnTo>
                  <a:lnTo>
                    <a:pt x="1" y="5"/>
                  </a:lnTo>
                  <a:lnTo>
                    <a:pt x="2" y="6"/>
                  </a:lnTo>
                  <a:lnTo>
                    <a:pt x="2" y="8"/>
                  </a:lnTo>
                  <a:lnTo>
                    <a:pt x="2" y="9"/>
                  </a:lnTo>
                  <a:lnTo>
                    <a:pt x="2" y="10"/>
                  </a:lnTo>
                  <a:lnTo>
                    <a:pt x="2" y="11"/>
                  </a:lnTo>
                  <a:lnTo>
                    <a:pt x="5" y="11"/>
                  </a:lnTo>
                  <a:lnTo>
                    <a:pt x="4" y="10"/>
                  </a:lnTo>
                  <a:lnTo>
                    <a:pt x="4" y="9"/>
                  </a:lnTo>
                  <a:lnTo>
                    <a:pt x="4" y="7"/>
                  </a:lnTo>
                  <a:lnTo>
                    <a:pt x="4" y="6"/>
                  </a:lnTo>
                  <a:lnTo>
                    <a:pt x="4" y="4"/>
                  </a:lnTo>
                  <a:lnTo>
                    <a:pt x="3" y="3"/>
                  </a:lnTo>
                  <a:lnTo>
                    <a:pt x="3" y="2"/>
                  </a:lnTo>
                  <a:lnTo>
                    <a:pt x="2" y="1"/>
                  </a:lnTo>
                  <a:lnTo>
                    <a:pt x="2" y="0"/>
                  </a:lnTo>
                  <a:lnTo>
                    <a:pt x="2" y="1"/>
                  </a:lnTo>
                  <a:lnTo>
                    <a:pt x="2" y="0"/>
                  </a:lnTo>
                  <a:lnTo>
                    <a:pt x="1"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24" name="Freeform 598"/>
            <p:cNvSpPr>
              <a:spLocks noChangeArrowheads="1"/>
            </p:cNvSpPr>
            <p:nvPr/>
          </p:nvSpPr>
          <p:spPr bwMode="auto">
            <a:xfrm>
              <a:off x="263" y="115"/>
              <a:ext cx="25" cy="5"/>
            </a:xfrm>
            <a:custGeom>
              <a:avLst/>
              <a:gdLst>
                <a:gd name="T0" fmla="*/ 0 w 25"/>
                <a:gd name="T1" fmla="*/ 4 h 5"/>
                <a:gd name="T2" fmla="*/ 1 w 25"/>
                <a:gd name="T3" fmla="*/ 5 h 5"/>
                <a:gd name="T4" fmla="*/ 4 w 25"/>
                <a:gd name="T5" fmla="*/ 4 h 5"/>
                <a:gd name="T6" fmla="*/ 7 w 25"/>
                <a:gd name="T7" fmla="*/ 4 h 5"/>
                <a:gd name="T8" fmla="*/ 9 w 25"/>
                <a:gd name="T9" fmla="*/ 3 h 5"/>
                <a:gd name="T10" fmla="*/ 12 w 25"/>
                <a:gd name="T11" fmla="*/ 3 h 5"/>
                <a:gd name="T12" fmla="*/ 16 w 25"/>
                <a:gd name="T13" fmla="*/ 3 h 5"/>
                <a:gd name="T14" fmla="*/ 18 w 25"/>
                <a:gd name="T15" fmla="*/ 3 h 5"/>
                <a:gd name="T16" fmla="*/ 21 w 25"/>
                <a:gd name="T17" fmla="*/ 4 h 5"/>
                <a:gd name="T18" fmla="*/ 24 w 25"/>
                <a:gd name="T19" fmla="*/ 5 h 5"/>
                <a:gd name="T20" fmla="*/ 25 w 25"/>
                <a:gd name="T21" fmla="*/ 2 h 5"/>
                <a:gd name="T22" fmla="*/ 22 w 25"/>
                <a:gd name="T23" fmla="*/ 1 h 5"/>
                <a:gd name="T24" fmla="*/ 19 w 25"/>
                <a:gd name="T25" fmla="*/ 1 h 5"/>
                <a:gd name="T26" fmla="*/ 16 w 25"/>
                <a:gd name="T27" fmla="*/ 0 h 5"/>
                <a:gd name="T28" fmla="*/ 12 w 25"/>
                <a:gd name="T29" fmla="*/ 0 h 5"/>
                <a:gd name="T30" fmla="*/ 9 w 25"/>
                <a:gd name="T31" fmla="*/ 1 h 5"/>
                <a:gd name="T32" fmla="*/ 6 w 25"/>
                <a:gd name="T33" fmla="*/ 1 h 5"/>
                <a:gd name="T34" fmla="*/ 3 w 25"/>
                <a:gd name="T35" fmla="*/ 2 h 5"/>
                <a:gd name="T36" fmla="*/ 1 w 25"/>
                <a:gd name="T37" fmla="*/ 2 h 5"/>
                <a:gd name="T38" fmla="*/ 2 w 25"/>
                <a:gd name="T39" fmla="*/ 3 h 5"/>
                <a:gd name="T40" fmla="*/ 0 w 25"/>
                <a:gd name="T41" fmla="*/ 4 h 5"/>
                <a:gd name="T42" fmla="*/ 0 w 25"/>
                <a:gd name="T43" fmla="*/ 5 h 5"/>
                <a:gd name="T44" fmla="*/ 1 w 25"/>
                <a:gd name="T45" fmla="*/ 5 h 5"/>
                <a:gd name="T46" fmla="*/ 0 w 25"/>
                <a:gd name="T47" fmla="*/ 4 h 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5"/>
                <a:gd name="T74" fmla="*/ 25 w 25"/>
                <a:gd name="T75" fmla="*/ 5 h 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5">
                  <a:moveTo>
                    <a:pt x="0" y="4"/>
                  </a:moveTo>
                  <a:lnTo>
                    <a:pt x="1" y="5"/>
                  </a:lnTo>
                  <a:lnTo>
                    <a:pt x="4" y="4"/>
                  </a:lnTo>
                  <a:lnTo>
                    <a:pt x="7" y="4"/>
                  </a:lnTo>
                  <a:lnTo>
                    <a:pt x="9" y="3"/>
                  </a:lnTo>
                  <a:lnTo>
                    <a:pt x="12" y="3"/>
                  </a:lnTo>
                  <a:lnTo>
                    <a:pt x="16" y="3"/>
                  </a:lnTo>
                  <a:lnTo>
                    <a:pt x="18" y="3"/>
                  </a:lnTo>
                  <a:lnTo>
                    <a:pt x="21" y="4"/>
                  </a:lnTo>
                  <a:lnTo>
                    <a:pt x="24" y="5"/>
                  </a:lnTo>
                  <a:lnTo>
                    <a:pt x="25" y="2"/>
                  </a:lnTo>
                  <a:lnTo>
                    <a:pt x="22" y="1"/>
                  </a:lnTo>
                  <a:lnTo>
                    <a:pt x="19" y="1"/>
                  </a:lnTo>
                  <a:lnTo>
                    <a:pt x="16" y="0"/>
                  </a:lnTo>
                  <a:lnTo>
                    <a:pt x="12" y="0"/>
                  </a:lnTo>
                  <a:lnTo>
                    <a:pt x="9" y="1"/>
                  </a:lnTo>
                  <a:lnTo>
                    <a:pt x="6" y="1"/>
                  </a:lnTo>
                  <a:lnTo>
                    <a:pt x="3" y="2"/>
                  </a:lnTo>
                  <a:lnTo>
                    <a:pt x="1" y="2"/>
                  </a:lnTo>
                  <a:lnTo>
                    <a:pt x="2" y="3"/>
                  </a:lnTo>
                  <a:lnTo>
                    <a:pt x="0" y="4"/>
                  </a:lnTo>
                  <a:lnTo>
                    <a:pt x="0" y="5"/>
                  </a:lnTo>
                  <a:lnTo>
                    <a:pt x="1" y="5"/>
                  </a:lnTo>
                  <a:lnTo>
                    <a:pt x="0" y="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25" name="Freeform 599"/>
            <p:cNvSpPr>
              <a:spLocks noChangeArrowheads="1"/>
            </p:cNvSpPr>
            <p:nvPr/>
          </p:nvSpPr>
          <p:spPr bwMode="auto">
            <a:xfrm>
              <a:off x="258" y="106"/>
              <a:ext cx="7" cy="13"/>
            </a:xfrm>
            <a:custGeom>
              <a:avLst/>
              <a:gdLst>
                <a:gd name="T0" fmla="*/ 1 w 7"/>
                <a:gd name="T1" fmla="*/ 0 h 13"/>
                <a:gd name="T2" fmla="*/ 0 w 7"/>
                <a:gd name="T3" fmla="*/ 2 h 13"/>
                <a:gd name="T4" fmla="*/ 1 w 7"/>
                <a:gd name="T5" fmla="*/ 3 h 13"/>
                <a:gd name="T6" fmla="*/ 2 w 7"/>
                <a:gd name="T7" fmla="*/ 5 h 13"/>
                <a:gd name="T8" fmla="*/ 2 w 7"/>
                <a:gd name="T9" fmla="*/ 6 h 13"/>
                <a:gd name="T10" fmla="*/ 3 w 7"/>
                <a:gd name="T11" fmla="*/ 7 h 13"/>
                <a:gd name="T12" fmla="*/ 3 w 7"/>
                <a:gd name="T13" fmla="*/ 9 h 13"/>
                <a:gd name="T14" fmla="*/ 4 w 7"/>
                <a:gd name="T15" fmla="*/ 10 h 13"/>
                <a:gd name="T16" fmla="*/ 4 w 7"/>
                <a:gd name="T17" fmla="*/ 12 h 13"/>
                <a:gd name="T18" fmla="*/ 5 w 7"/>
                <a:gd name="T19" fmla="*/ 13 h 13"/>
                <a:gd name="T20" fmla="*/ 7 w 7"/>
                <a:gd name="T21" fmla="*/ 12 h 13"/>
                <a:gd name="T22" fmla="*/ 7 w 7"/>
                <a:gd name="T23" fmla="*/ 11 h 13"/>
                <a:gd name="T24" fmla="*/ 6 w 7"/>
                <a:gd name="T25" fmla="*/ 9 h 13"/>
                <a:gd name="T26" fmla="*/ 5 w 7"/>
                <a:gd name="T27" fmla="*/ 8 h 13"/>
                <a:gd name="T28" fmla="*/ 5 w 7"/>
                <a:gd name="T29" fmla="*/ 6 h 13"/>
                <a:gd name="T30" fmla="*/ 4 w 7"/>
                <a:gd name="T31" fmla="*/ 5 h 13"/>
                <a:gd name="T32" fmla="*/ 4 w 7"/>
                <a:gd name="T33" fmla="*/ 3 h 13"/>
                <a:gd name="T34" fmla="*/ 3 w 7"/>
                <a:gd name="T35" fmla="*/ 2 h 13"/>
                <a:gd name="T36" fmla="*/ 3 w 7"/>
                <a:gd name="T37" fmla="*/ 0 h 13"/>
                <a:gd name="T38" fmla="*/ 2 w 7"/>
                <a:gd name="T39" fmla="*/ 2 h 13"/>
                <a:gd name="T40" fmla="*/ 1 w 7"/>
                <a:gd name="T41" fmla="*/ 0 h 13"/>
                <a:gd name="T42" fmla="*/ 0 w 7"/>
                <a:gd name="T43" fmla="*/ 0 h 13"/>
                <a:gd name="T44" fmla="*/ 0 w 7"/>
                <a:gd name="T45" fmla="*/ 2 h 13"/>
                <a:gd name="T46" fmla="*/ 1 w 7"/>
                <a:gd name="T47" fmla="*/ 0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
                <a:gd name="T73" fmla="*/ 0 h 13"/>
                <a:gd name="T74" fmla="*/ 7 w 7"/>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 h="13">
                  <a:moveTo>
                    <a:pt x="1" y="0"/>
                  </a:moveTo>
                  <a:lnTo>
                    <a:pt x="0" y="2"/>
                  </a:lnTo>
                  <a:lnTo>
                    <a:pt x="1" y="3"/>
                  </a:lnTo>
                  <a:lnTo>
                    <a:pt x="2" y="5"/>
                  </a:lnTo>
                  <a:lnTo>
                    <a:pt x="2" y="6"/>
                  </a:lnTo>
                  <a:lnTo>
                    <a:pt x="3" y="7"/>
                  </a:lnTo>
                  <a:lnTo>
                    <a:pt x="3" y="9"/>
                  </a:lnTo>
                  <a:lnTo>
                    <a:pt x="4" y="10"/>
                  </a:lnTo>
                  <a:lnTo>
                    <a:pt x="4" y="12"/>
                  </a:lnTo>
                  <a:lnTo>
                    <a:pt x="5" y="13"/>
                  </a:lnTo>
                  <a:lnTo>
                    <a:pt x="7" y="12"/>
                  </a:lnTo>
                  <a:lnTo>
                    <a:pt x="7" y="11"/>
                  </a:lnTo>
                  <a:lnTo>
                    <a:pt x="6" y="9"/>
                  </a:lnTo>
                  <a:lnTo>
                    <a:pt x="5" y="8"/>
                  </a:lnTo>
                  <a:lnTo>
                    <a:pt x="5" y="6"/>
                  </a:lnTo>
                  <a:lnTo>
                    <a:pt x="4" y="5"/>
                  </a:lnTo>
                  <a:lnTo>
                    <a:pt x="4" y="3"/>
                  </a:lnTo>
                  <a:lnTo>
                    <a:pt x="3" y="2"/>
                  </a:lnTo>
                  <a:lnTo>
                    <a:pt x="3" y="0"/>
                  </a:lnTo>
                  <a:lnTo>
                    <a:pt x="2" y="2"/>
                  </a:lnTo>
                  <a:lnTo>
                    <a:pt x="1" y="0"/>
                  </a:lnTo>
                  <a:lnTo>
                    <a:pt x="0" y="0"/>
                  </a:lnTo>
                  <a:lnTo>
                    <a:pt x="0" y="2"/>
                  </a:lnTo>
                  <a:lnTo>
                    <a:pt x="1"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26" name="Freeform 600"/>
            <p:cNvSpPr>
              <a:spLocks noChangeArrowheads="1"/>
            </p:cNvSpPr>
            <p:nvPr/>
          </p:nvSpPr>
          <p:spPr bwMode="auto">
            <a:xfrm>
              <a:off x="259" y="88"/>
              <a:ext cx="19" cy="20"/>
            </a:xfrm>
            <a:custGeom>
              <a:avLst/>
              <a:gdLst>
                <a:gd name="T0" fmla="*/ 16 w 19"/>
                <a:gd name="T1" fmla="*/ 1 h 20"/>
                <a:gd name="T2" fmla="*/ 16 w 19"/>
                <a:gd name="T3" fmla="*/ 0 h 20"/>
                <a:gd name="T4" fmla="*/ 15 w 19"/>
                <a:gd name="T5" fmla="*/ 3 h 20"/>
                <a:gd name="T6" fmla="*/ 13 w 19"/>
                <a:gd name="T7" fmla="*/ 5 h 20"/>
                <a:gd name="T8" fmla="*/ 11 w 19"/>
                <a:gd name="T9" fmla="*/ 8 h 20"/>
                <a:gd name="T10" fmla="*/ 9 w 19"/>
                <a:gd name="T11" fmla="*/ 10 h 20"/>
                <a:gd name="T12" fmla="*/ 7 w 19"/>
                <a:gd name="T13" fmla="*/ 13 h 20"/>
                <a:gd name="T14" fmla="*/ 4 w 19"/>
                <a:gd name="T15" fmla="*/ 14 h 20"/>
                <a:gd name="T16" fmla="*/ 2 w 19"/>
                <a:gd name="T17" fmla="*/ 16 h 20"/>
                <a:gd name="T18" fmla="*/ 0 w 19"/>
                <a:gd name="T19" fmla="*/ 18 h 20"/>
                <a:gd name="T20" fmla="*/ 1 w 19"/>
                <a:gd name="T21" fmla="*/ 20 h 20"/>
                <a:gd name="T22" fmla="*/ 3 w 19"/>
                <a:gd name="T23" fmla="*/ 19 h 20"/>
                <a:gd name="T24" fmla="*/ 6 w 19"/>
                <a:gd name="T25" fmla="*/ 17 h 20"/>
                <a:gd name="T26" fmla="*/ 8 w 19"/>
                <a:gd name="T27" fmla="*/ 14 h 20"/>
                <a:gd name="T28" fmla="*/ 11 w 19"/>
                <a:gd name="T29" fmla="*/ 12 h 20"/>
                <a:gd name="T30" fmla="*/ 13 w 19"/>
                <a:gd name="T31" fmla="*/ 10 h 20"/>
                <a:gd name="T32" fmla="*/ 15 w 19"/>
                <a:gd name="T33" fmla="*/ 7 h 20"/>
                <a:gd name="T34" fmla="*/ 17 w 19"/>
                <a:gd name="T35" fmla="*/ 4 h 20"/>
                <a:gd name="T36" fmla="*/ 18 w 19"/>
                <a:gd name="T37" fmla="*/ 1 h 20"/>
                <a:gd name="T38" fmla="*/ 18 w 19"/>
                <a:gd name="T39" fmla="*/ 0 h 20"/>
                <a:gd name="T40" fmla="*/ 18 w 19"/>
                <a:gd name="T41" fmla="*/ 1 h 20"/>
                <a:gd name="T42" fmla="*/ 19 w 19"/>
                <a:gd name="T43" fmla="*/ 1 h 20"/>
                <a:gd name="T44" fmla="*/ 18 w 19"/>
                <a:gd name="T45" fmla="*/ 0 h 20"/>
                <a:gd name="T46" fmla="*/ 16 w 19"/>
                <a:gd name="T47" fmla="*/ 1 h 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20"/>
                <a:gd name="T74" fmla="*/ 19 w 19"/>
                <a:gd name="T75" fmla="*/ 20 h 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20">
                  <a:moveTo>
                    <a:pt x="16" y="1"/>
                  </a:moveTo>
                  <a:lnTo>
                    <a:pt x="16" y="0"/>
                  </a:lnTo>
                  <a:lnTo>
                    <a:pt x="15" y="3"/>
                  </a:lnTo>
                  <a:lnTo>
                    <a:pt x="13" y="5"/>
                  </a:lnTo>
                  <a:lnTo>
                    <a:pt x="11" y="8"/>
                  </a:lnTo>
                  <a:lnTo>
                    <a:pt x="9" y="10"/>
                  </a:lnTo>
                  <a:lnTo>
                    <a:pt x="7" y="13"/>
                  </a:lnTo>
                  <a:lnTo>
                    <a:pt x="4" y="14"/>
                  </a:lnTo>
                  <a:lnTo>
                    <a:pt x="2" y="16"/>
                  </a:lnTo>
                  <a:lnTo>
                    <a:pt x="0" y="18"/>
                  </a:lnTo>
                  <a:lnTo>
                    <a:pt x="1" y="20"/>
                  </a:lnTo>
                  <a:lnTo>
                    <a:pt x="3" y="19"/>
                  </a:lnTo>
                  <a:lnTo>
                    <a:pt x="6" y="17"/>
                  </a:lnTo>
                  <a:lnTo>
                    <a:pt x="8" y="14"/>
                  </a:lnTo>
                  <a:lnTo>
                    <a:pt x="11" y="12"/>
                  </a:lnTo>
                  <a:lnTo>
                    <a:pt x="13" y="10"/>
                  </a:lnTo>
                  <a:lnTo>
                    <a:pt x="15" y="7"/>
                  </a:lnTo>
                  <a:lnTo>
                    <a:pt x="17" y="4"/>
                  </a:lnTo>
                  <a:lnTo>
                    <a:pt x="18" y="1"/>
                  </a:lnTo>
                  <a:lnTo>
                    <a:pt x="18" y="0"/>
                  </a:lnTo>
                  <a:lnTo>
                    <a:pt x="18" y="1"/>
                  </a:lnTo>
                  <a:lnTo>
                    <a:pt x="19" y="1"/>
                  </a:lnTo>
                  <a:lnTo>
                    <a:pt x="18" y="0"/>
                  </a:lnTo>
                  <a:lnTo>
                    <a:pt x="16"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27" name="Freeform 601"/>
            <p:cNvSpPr>
              <a:spLocks noChangeArrowheads="1"/>
            </p:cNvSpPr>
            <p:nvPr/>
          </p:nvSpPr>
          <p:spPr bwMode="auto">
            <a:xfrm>
              <a:off x="271" y="78"/>
              <a:ext cx="6" cy="11"/>
            </a:xfrm>
            <a:custGeom>
              <a:avLst/>
              <a:gdLst>
                <a:gd name="T0" fmla="*/ 1 w 6"/>
                <a:gd name="T1" fmla="*/ 3 h 11"/>
                <a:gd name="T2" fmla="*/ 0 w 6"/>
                <a:gd name="T3" fmla="*/ 3 h 11"/>
                <a:gd name="T4" fmla="*/ 1 w 6"/>
                <a:gd name="T5" fmla="*/ 5 h 11"/>
                <a:gd name="T6" fmla="*/ 2 w 6"/>
                <a:gd name="T7" fmla="*/ 6 h 11"/>
                <a:gd name="T8" fmla="*/ 3 w 6"/>
                <a:gd name="T9" fmla="*/ 9 h 11"/>
                <a:gd name="T10" fmla="*/ 4 w 6"/>
                <a:gd name="T11" fmla="*/ 11 h 11"/>
                <a:gd name="T12" fmla="*/ 6 w 6"/>
                <a:gd name="T13" fmla="*/ 10 h 11"/>
                <a:gd name="T14" fmla="*/ 5 w 6"/>
                <a:gd name="T15" fmla="*/ 8 h 11"/>
                <a:gd name="T16" fmla="*/ 4 w 6"/>
                <a:gd name="T17" fmla="*/ 5 h 11"/>
                <a:gd name="T18" fmla="*/ 3 w 6"/>
                <a:gd name="T19" fmla="*/ 3 h 11"/>
                <a:gd name="T20" fmla="*/ 1 w 6"/>
                <a:gd name="T21" fmla="*/ 1 h 11"/>
                <a:gd name="T22" fmla="*/ 1 w 6"/>
                <a:gd name="T23" fmla="*/ 0 h 11"/>
                <a:gd name="T24" fmla="*/ 1 w 6"/>
                <a:gd name="T25" fmla="*/ 1 h 11"/>
                <a:gd name="T26" fmla="*/ 1 w 6"/>
                <a:gd name="T27" fmla="*/ 0 h 11"/>
                <a:gd name="T28" fmla="*/ 1 w 6"/>
                <a:gd name="T29" fmla="*/ 0 h 11"/>
                <a:gd name="T30" fmla="*/ 1 w 6"/>
                <a:gd name="T31" fmla="*/ 3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
                <a:gd name="T49" fmla="*/ 0 h 11"/>
                <a:gd name="T50" fmla="*/ 6 w 6"/>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 h="11">
                  <a:moveTo>
                    <a:pt x="1" y="3"/>
                  </a:moveTo>
                  <a:lnTo>
                    <a:pt x="0" y="3"/>
                  </a:lnTo>
                  <a:lnTo>
                    <a:pt x="1" y="5"/>
                  </a:lnTo>
                  <a:lnTo>
                    <a:pt x="2" y="6"/>
                  </a:lnTo>
                  <a:lnTo>
                    <a:pt x="3" y="9"/>
                  </a:lnTo>
                  <a:lnTo>
                    <a:pt x="4" y="11"/>
                  </a:lnTo>
                  <a:lnTo>
                    <a:pt x="6" y="10"/>
                  </a:lnTo>
                  <a:lnTo>
                    <a:pt x="5" y="8"/>
                  </a:lnTo>
                  <a:lnTo>
                    <a:pt x="4" y="5"/>
                  </a:lnTo>
                  <a:lnTo>
                    <a:pt x="3" y="3"/>
                  </a:lnTo>
                  <a:lnTo>
                    <a:pt x="1" y="1"/>
                  </a:lnTo>
                  <a:lnTo>
                    <a:pt x="1" y="0"/>
                  </a:lnTo>
                  <a:lnTo>
                    <a:pt x="1" y="1"/>
                  </a:lnTo>
                  <a:lnTo>
                    <a:pt x="1" y="0"/>
                  </a:lnTo>
                  <a:lnTo>
                    <a:pt x="1"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28" name="Freeform 602"/>
            <p:cNvSpPr>
              <a:spLocks noChangeArrowheads="1"/>
            </p:cNvSpPr>
            <p:nvPr/>
          </p:nvSpPr>
          <p:spPr bwMode="auto">
            <a:xfrm>
              <a:off x="248" y="78"/>
              <a:ext cx="24" cy="10"/>
            </a:xfrm>
            <a:custGeom>
              <a:avLst/>
              <a:gdLst>
                <a:gd name="T0" fmla="*/ 0 w 24"/>
                <a:gd name="T1" fmla="*/ 9 h 10"/>
                <a:gd name="T2" fmla="*/ 2 w 24"/>
                <a:gd name="T3" fmla="*/ 10 h 10"/>
                <a:gd name="T4" fmla="*/ 4 w 24"/>
                <a:gd name="T5" fmla="*/ 8 h 10"/>
                <a:gd name="T6" fmla="*/ 7 w 24"/>
                <a:gd name="T7" fmla="*/ 7 h 10"/>
                <a:gd name="T8" fmla="*/ 9 w 24"/>
                <a:gd name="T9" fmla="*/ 6 h 10"/>
                <a:gd name="T10" fmla="*/ 12 w 24"/>
                <a:gd name="T11" fmla="*/ 5 h 10"/>
                <a:gd name="T12" fmla="*/ 15 w 24"/>
                <a:gd name="T13" fmla="*/ 4 h 10"/>
                <a:gd name="T14" fmla="*/ 18 w 24"/>
                <a:gd name="T15" fmla="*/ 3 h 10"/>
                <a:gd name="T16" fmla="*/ 21 w 24"/>
                <a:gd name="T17" fmla="*/ 3 h 10"/>
                <a:gd name="T18" fmla="*/ 24 w 24"/>
                <a:gd name="T19" fmla="*/ 3 h 10"/>
                <a:gd name="T20" fmla="*/ 24 w 24"/>
                <a:gd name="T21" fmla="*/ 0 h 10"/>
                <a:gd name="T22" fmla="*/ 21 w 24"/>
                <a:gd name="T23" fmla="*/ 0 h 10"/>
                <a:gd name="T24" fmla="*/ 17 w 24"/>
                <a:gd name="T25" fmla="*/ 1 h 10"/>
                <a:gd name="T26" fmla="*/ 14 w 24"/>
                <a:gd name="T27" fmla="*/ 1 h 10"/>
                <a:gd name="T28" fmla="*/ 12 w 24"/>
                <a:gd name="T29" fmla="*/ 2 h 10"/>
                <a:gd name="T30" fmla="*/ 9 w 24"/>
                <a:gd name="T31" fmla="*/ 3 h 10"/>
                <a:gd name="T32" fmla="*/ 6 w 24"/>
                <a:gd name="T33" fmla="*/ 4 h 10"/>
                <a:gd name="T34" fmla="*/ 3 w 24"/>
                <a:gd name="T35" fmla="*/ 6 h 10"/>
                <a:gd name="T36" fmla="*/ 0 w 24"/>
                <a:gd name="T37" fmla="*/ 7 h 10"/>
                <a:gd name="T38" fmla="*/ 2 w 24"/>
                <a:gd name="T39" fmla="*/ 7 h 10"/>
                <a:gd name="T40" fmla="*/ 0 w 24"/>
                <a:gd name="T41" fmla="*/ 9 h 10"/>
                <a:gd name="T42" fmla="*/ 1 w 24"/>
                <a:gd name="T43" fmla="*/ 10 h 10"/>
                <a:gd name="T44" fmla="*/ 2 w 24"/>
                <a:gd name="T45" fmla="*/ 10 h 10"/>
                <a:gd name="T46" fmla="*/ 0 w 24"/>
                <a:gd name="T47" fmla="*/ 9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10"/>
                <a:gd name="T74" fmla="*/ 24 w 24"/>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10">
                  <a:moveTo>
                    <a:pt x="0" y="9"/>
                  </a:moveTo>
                  <a:lnTo>
                    <a:pt x="2" y="10"/>
                  </a:lnTo>
                  <a:lnTo>
                    <a:pt x="4" y="8"/>
                  </a:lnTo>
                  <a:lnTo>
                    <a:pt x="7" y="7"/>
                  </a:lnTo>
                  <a:lnTo>
                    <a:pt x="9" y="6"/>
                  </a:lnTo>
                  <a:lnTo>
                    <a:pt x="12" y="5"/>
                  </a:lnTo>
                  <a:lnTo>
                    <a:pt x="15" y="4"/>
                  </a:lnTo>
                  <a:lnTo>
                    <a:pt x="18" y="3"/>
                  </a:lnTo>
                  <a:lnTo>
                    <a:pt x="21" y="3"/>
                  </a:lnTo>
                  <a:lnTo>
                    <a:pt x="24" y="3"/>
                  </a:lnTo>
                  <a:lnTo>
                    <a:pt x="24" y="0"/>
                  </a:lnTo>
                  <a:lnTo>
                    <a:pt x="21" y="0"/>
                  </a:lnTo>
                  <a:lnTo>
                    <a:pt x="17" y="1"/>
                  </a:lnTo>
                  <a:lnTo>
                    <a:pt x="14" y="1"/>
                  </a:lnTo>
                  <a:lnTo>
                    <a:pt x="12" y="2"/>
                  </a:lnTo>
                  <a:lnTo>
                    <a:pt x="9" y="3"/>
                  </a:lnTo>
                  <a:lnTo>
                    <a:pt x="6" y="4"/>
                  </a:lnTo>
                  <a:lnTo>
                    <a:pt x="3" y="6"/>
                  </a:lnTo>
                  <a:lnTo>
                    <a:pt x="0" y="7"/>
                  </a:lnTo>
                  <a:lnTo>
                    <a:pt x="2" y="7"/>
                  </a:lnTo>
                  <a:lnTo>
                    <a:pt x="0" y="9"/>
                  </a:lnTo>
                  <a:lnTo>
                    <a:pt x="1" y="10"/>
                  </a:lnTo>
                  <a:lnTo>
                    <a:pt x="2" y="10"/>
                  </a:lnTo>
                  <a:lnTo>
                    <a:pt x="0" y="9"/>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29" name="Freeform 603"/>
            <p:cNvSpPr>
              <a:spLocks noChangeArrowheads="1"/>
            </p:cNvSpPr>
            <p:nvPr/>
          </p:nvSpPr>
          <p:spPr bwMode="auto">
            <a:xfrm>
              <a:off x="241" y="76"/>
              <a:ext cx="9" cy="11"/>
            </a:xfrm>
            <a:custGeom>
              <a:avLst/>
              <a:gdLst>
                <a:gd name="T0" fmla="*/ 0 w 9"/>
                <a:gd name="T1" fmla="*/ 0 h 11"/>
                <a:gd name="T2" fmla="*/ 0 w 9"/>
                <a:gd name="T3" fmla="*/ 2 h 11"/>
                <a:gd name="T4" fmla="*/ 1 w 9"/>
                <a:gd name="T5" fmla="*/ 3 h 11"/>
                <a:gd name="T6" fmla="*/ 2 w 9"/>
                <a:gd name="T7" fmla="*/ 4 h 11"/>
                <a:gd name="T8" fmla="*/ 3 w 9"/>
                <a:gd name="T9" fmla="*/ 5 h 11"/>
                <a:gd name="T10" fmla="*/ 4 w 9"/>
                <a:gd name="T11" fmla="*/ 7 h 11"/>
                <a:gd name="T12" fmla="*/ 5 w 9"/>
                <a:gd name="T13" fmla="*/ 8 h 11"/>
                <a:gd name="T14" fmla="*/ 5 w 9"/>
                <a:gd name="T15" fmla="*/ 9 h 11"/>
                <a:gd name="T16" fmla="*/ 6 w 9"/>
                <a:gd name="T17" fmla="*/ 10 h 11"/>
                <a:gd name="T18" fmla="*/ 7 w 9"/>
                <a:gd name="T19" fmla="*/ 11 h 11"/>
                <a:gd name="T20" fmla="*/ 9 w 9"/>
                <a:gd name="T21" fmla="*/ 9 h 11"/>
                <a:gd name="T22" fmla="*/ 8 w 9"/>
                <a:gd name="T23" fmla="*/ 8 h 11"/>
                <a:gd name="T24" fmla="*/ 8 w 9"/>
                <a:gd name="T25" fmla="*/ 7 h 11"/>
                <a:gd name="T26" fmla="*/ 7 w 9"/>
                <a:gd name="T27" fmla="*/ 6 h 11"/>
                <a:gd name="T28" fmla="*/ 6 w 9"/>
                <a:gd name="T29" fmla="*/ 5 h 11"/>
                <a:gd name="T30" fmla="*/ 5 w 9"/>
                <a:gd name="T31" fmla="*/ 3 h 11"/>
                <a:gd name="T32" fmla="*/ 4 w 9"/>
                <a:gd name="T33" fmla="*/ 2 h 11"/>
                <a:gd name="T34" fmla="*/ 3 w 9"/>
                <a:gd name="T35" fmla="*/ 1 h 11"/>
                <a:gd name="T36" fmla="*/ 2 w 9"/>
                <a:gd name="T37" fmla="*/ 0 h 11"/>
                <a:gd name="T38" fmla="*/ 2 w 9"/>
                <a:gd name="T39" fmla="*/ 2 h 11"/>
                <a:gd name="T40" fmla="*/ 0 w 9"/>
                <a:gd name="T41" fmla="*/ 0 h 11"/>
                <a:gd name="T42" fmla="*/ 0 w 9"/>
                <a:gd name="T43" fmla="*/ 1 h 11"/>
                <a:gd name="T44" fmla="*/ 0 w 9"/>
                <a:gd name="T45" fmla="*/ 2 h 11"/>
                <a:gd name="T46" fmla="*/ 0 w 9"/>
                <a:gd name="T47" fmla="*/ 0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1"/>
                <a:gd name="T74" fmla="*/ 9 w 9"/>
                <a:gd name="T75" fmla="*/ 11 h 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1">
                  <a:moveTo>
                    <a:pt x="0" y="0"/>
                  </a:moveTo>
                  <a:lnTo>
                    <a:pt x="0" y="2"/>
                  </a:lnTo>
                  <a:lnTo>
                    <a:pt x="1" y="3"/>
                  </a:lnTo>
                  <a:lnTo>
                    <a:pt x="2" y="4"/>
                  </a:lnTo>
                  <a:lnTo>
                    <a:pt x="3" y="5"/>
                  </a:lnTo>
                  <a:lnTo>
                    <a:pt x="4" y="7"/>
                  </a:lnTo>
                  <a:lnTo>
                    <a:pt x="5" y="8"/>
                  </a:lnTo>
                  <a:lnTo>
                    <a:pt x="5" y="9"/>
                  </a:lnTo>
                  <a:lnTo>
                    <a:pt x="6" y="10"/>
                  </a:lnTo>
                  <a:lnTo>
                    <a:pt x="7" y="11"/>
                  </a:lnTo>
                  <a:lnTo>
                    <a:pt x="9" y="9"/>
                  </a:lnTo>
                  <a:lnTo>
                    <a:pt x="8" y="8"/>
                  </a:lnTo>
                  <a:lnTo>
                    <a:pt x="8" y="7"/>
                  </a:lnTo>
                  <a:lnTo>
                    <a:pt x="7" y="6"/>
                  </a:lnTo>
                  <a:lnTo>
                    <a:pt x="6" y="5"/>
                  </a:lnTo>
                  <a:lnTo>
                    <a:pt x="5" y="3"/>
                  </a:lnTo>
                  <a:lnTo>
                    <a:pt x="4" y="2"/>
                  </a:lnTo>
                  <a:lnTo>
                    <a:pt x="3" y="1"/>
                  </a:lnTo>
                  <a:lnTo>
                    <a:pt x="2" y="0"/>
                  </a:lnTo>
                  <a:lnTo>
                    <a:pt x="2" y="2"/>
                  </a:lnTo>
                  <a:lnTo>
                    <a:pt x="0" y="0"/>
                  </a:lnTo>
                  <a:lnTo>
                    <a:pt x="0" y="1"/>
                  </a:lnTo>
                  <a:lnTo>
                    <a:pt x="0" y="2"/>
                  </a:lnTo>
                  <a:lnTo>
                    <a:pt x="0"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30" name="Freeform 604"/>
            <p:cNvSpPr>
              <a:spLocks noChangeArrowheads="1"/>
            </p:cNvSpPr>
            <p:nvPr/>
          </p:nvSpPr>
          <p:spPr bwMode="auto">
            <a:xfrm>
              <a:off x="241" y="53"/>
              <a:ext cx="15" cy="25"/>
            </a:xfrm>
            <a:custGeom>
              <a:avLst/>
              <a:gdLst>
                <a:gd name="T0" fmla="*/ 12 w 15"/>
                <a:gd name="T1" fmla="*/ 2 h 25"/>
                <a:gd name="T2" fmla="*/ 12 w 15"/>
                <a:gd name="T3" fmla="*/ 1 h 25"/>
                <a:gd name="T4" fmla="*/ 11 w 15"/>
                <a:gd name="T5" fmla="*/ 4 h 25"/>
                <a:gd name="T6" fmla="*/ 10 w 15"/>
                <a:gd name="T7" fmla="*/ 7 h 25"/>
                <a:gd name="T8" fmla="*/ 9 w 15"/>
                <a:gd name="T9" fmla="*/ 10 h 25"/>
                <a:gd name="T10" fmla="*/ 7 w 15"/>
                <a:gd name="T11" fmla="*/ 13 h 25"/>
                <a:gd name="T12" fmla="*/ 6 w 15"/>
                <a:gd name="T13" fmla="*/ 15 h 25"/>
                <a:gd name="T14" fmla="*/ 4 w 15"/>
                <a:gd name="T15" fmla="*/ 18 h 25"/>
                <a:gd name="T16" fmla="*/ 2 w 15"/>
                <a:gd name="T17" fmla="*/ 20 h 25"/>
                <a:gd name="T18" fmla="*/ 0 w 15"/>
                <a:gd name="T19" fmla="*/ 23 h 25"/>
                <a:gd name="T20" fmla="*/ 2 w 15"/>
                <a:gd name="T21" fmla="*/ 25 h 25"/>
                <a:gd name="T22" fmla="*/ 4 w 15"/>
                <a:gd name="T23" fmla="*/ 22 h 25"/>
                <a:gd name="T24" fmla="*/ 6 w 15"/>
                <a:gd name="T25" fmla="*/ 20 h 25"/>
                <a:gd name="T26" fmla="*/ 8 w 15"/>
                <a:gd name="T27" fmla="*/ 17 h 25"/>
                <a:gd name="T28" fmla="*/ 10 w 15"/>
                <a:gd name="T29" fmla="*/ 14 h 25"/>
                <a:gd name="T30" fmla="*/ 11 w 15"/>
                <a:gd name="T31" fmla="*/ 11 h 25"/>
                <a:gd name="T32" fmla="*/ 12 w 15"/>
                <a:gd name="T33" fmla="*/ 8 h 25"/>
                <a:gd name="T34" fmla="*/ 14 w 15"/>
                <a:gd name="T35" fmla="*/ 5 h 25"/>
                <a:gd name="T36" fmla="*/ 14 w 15"/>
                <a:gd name="T37" fmla="*/ 1 h 25"/>
                <a:gd name="T38" fmla="*/ 14 w 15"/>
                <a:gd name="T39" fmla="*/ 0 h 25"/>
                <a:gd name="T40" fmla="*/ 14 w 15"/>
                <a:gd name="T41" fmla="*/ 1 h 25"/>
                <a:gd name="T42" fmla="*/ 15 w 15"/>
                <a:gd name="T43" fmla="*/ 1 h 25"/>
                <a:gd name="T44" fmla="*/ 14 w 15"/>
                <a:gd name="T45" fmla="*/ 0 h 25"/>
                <a:gd name="T46" fmla="*/ 12 w 15"/>
                <a:gd name="T47" fmla="*/ 2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5"/>
                <a:gd name="T74" fmla="*/ 15 w 15"/>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5">
                  <a:moveTo>
                    <a:pt x="12" y="2"/>
                  </a:moveTo>
                  <a:lnTo>
                    <a:pt x="12" y="1"/>
                  </a:lnTo>
                  <a:lnTo>
                    <a:pt x="11" y="4"/>
                  </a:lnTo>
                  <a:lnTo>
                    <a:pt x="10" y="7"/>
                  </a:lnTo>
                  <a:lnTo>
                    <a:pt x="9" y="10"/>
                  </a:lnTo>
                  <a:lnTo>
                    <a:pt x="7" y="13"/>
                  </a:lnTo>
                  <a:lnTo>
                    <a:pt x="6" y="15"/>
                  </a:lnTo>
                  <a:lnTo>
                    <a:pt x="4" y="18"/>
                  </a:lnTo>
                  <a:lnTo>
                    <a:pt x="2" y="20"/>
                  </a:lnTo>
                  <a:lnTo>
                    <a:pt x="0" y="23"/>
                  </a:lnTo>
                  <a:lnTo>
                    <a:pt x="2" y="25"/>
                  </a:lnTo>
                  <a:lnTo>
                    <a:pt x="4" y="22"/>
                  </a:lnTo>
                  <a:lnTo>
                    <a:pt x="6" y="20"/>
                  </a:lnTo>
                  <a:lnTo>
                    <a:pt x="8" y="17"/>
                  </a:lnTo>
                  <a:lnTo>
                    <a:pt x="10" y="14"/>
                  </a:lnTo>
                  <a:lnTo>
                    <a:pt x="11" y="11"/>
                  </a:lnTo>
                  <a:lnTo>
                    <a:pt x="12" y="8"/>
                  </a:lnTo>
                  <a:lnTo>
                    <a:pt x="14" y="5"/>
                  </a:lnTo>
                  <a:lnTo>
                    <a:pt x="14" y="1"/>
                  </a:lnTo>
                  <a:lnTo>
                    <a:pt x="14" y="0"/>
                  </a:lnTo>
                  <a:lnTo>
                    <a:pt x="14" y="1"/>
                  </a:lnTo>
                  <a:lnTo>
                    <a:pt x="15" y="1"/>
                  </a:lnTo>
                  <a:lnTo>
                    <a:pt x="14" y="0"/>
                  </a:lnTo>
                  <a:lnTo>
                    <a:pt x="12"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31" name="Freeform 605"/>
            <p:cNvSpPr>
              <a:spLocks noChangeArrowheads="1"/>
            </p:cNvSpPr>
            <p:nvPr/>
          </p:nvSpPr>
          <p:spPr bwMode="auto">
            <a:xfrm>
              <a:off x="247" y="45"/>
              <a:ext cx="8" cy="10"/>
            </a:xfrm>
            <a:custGeom>
              <a:avLst/>
              <a:gdLst>
                <a:gd name="T0" fmla="*/ 1 w 8"/>
                <a:gd name="T1" fmla="*/ 3 h 10"/>
                <a:gd name="T2" fmla="*/ 0 w 8"/>
                <a:gd name="T3" fmla="*/ 3 h 10"/>
                <a:gd name="T4" fmla="*/ 1 w 8"/>
                <a:gd name="T5" fmla="*/ 4 h 10"/>
                <a:gd name="T6" fmla="*/ 3 w 8"/>
                <a:gd name="T7" fmla="*/ 6 h 10"/>
                <a:gd name="T8" fmla="*/ 5 w 8"/>
                <a:gd name="T9" fmla="*/ 8 h 10"/>
                <a:gd name="T10" fmla="*/ 6 w 8"/>
                <a:gd name="T11" fmla="*/ 10 h 10"/>
                <a:gd name="T12" fmla="*/ 8 w 8"/>
                <a:gd name="T13" fmla="*/ 8 h 10"/>
                <a:gd name="T14" fmla="*/ 7 w 8"/>
                <a:gd name="T15" fmla="*/ 6 h 10"/>
                <a:gd name="T16" fmla="*/ 5 w 8"/>
                <a:gd name="T17" fmla="*/ 4 h 10"/>
                <a:gd name="T18" fmla="*/ 3 w 8"/>
                <a:gd name="T19" fmla="*/ 2 h 10"/>
                <a:gd name="T20" fmla="*/ 1 w 8"/>
                <a:gd name="T21" fmla="*/ 0 h 10"/>
                <a:gd name="T22" fmla="*/ 0 w 8"/>
                <a:gd name="T23" fmla="*/ 0 h 10"/>
                <a:gd name="T24" fmla="*/ 1 w 8"/>
                <a:gd name="T25" fmla="*/ 0 h 10"/>
                <a:gd name="T26" fmla="*/ 1 w 8"/>
                <a:gd name="T27" fmla="*/ 0 h 10"/>
                <a:gd name="T28" fmla="*/ 0 w 8"/>
                <a:gd name="T29" fmla="*/ 0 h 10"/>
                <a:gd name="T30" fmla="*/ 1 w 8"/>
                <a:gd name="T31" fmla="*/ 3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
                <a:gd name="T49" fmla="*/ 0 h 10"/>
                <a:gd name="T50" fmla="*/ 8 w 8"/>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 h="10">
                  <a:moveTo>
                    <a:pt x="1" y="3"/>
                  </a:moveTo>
                  <a:lnTo>
                    <a:pt x="0" y="3"/>
                  </a:lnTo>
                  <a:lnTo>
                    <a:pt x="1" y="4"/>
                  </a:lnTo>
                  <a:lnTo>
                    <a:pt x="3" y="6"/>
                  </a:lnTo>
                  <a:lnTo>
                    <a:pt x="5" y="8"/>
                  </a:lnTo>
                  <a:lnTo>
                    <a:pt x="6" y="10"/>
                  </a:lnTo>
                  <a:lnTo>
                    <a:pt x="8" y="8"/>
                  </a:lnTo>
                  <a:lnTo>
                    <a:pt x="7" y="6"/>
                  </a:lnTo>
                  <a:lnTo>
                    <a:pt x="5" y="4"/>
                  </a:lnTo>
                  <a:lnTo>
                    <a:pt x="3" y="2"/>
                  </a:lnTo>
                  <a:lnTo>
                    <a:pt x="1" y="0"/>
                  </a:lnTo>
                  <a:lnTo>
                    <a:pt x="0" y="0"/>
                  </a:lnTo>
                  <a:lnTo>
                    <a:pt x="1" y="0"/>
                  </a:lnTo>
                  <a:lnTo>
                    <a:pt x="0" y="0"/>
                  </a:lnTo>
                  <a:lnTo>
                    <a:pt x="1"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32" name="Freeform 606"/>
            <p:cNvSpPr>
              <a:spLocks noChangeArrowheads="1"/>
            </p:cNvSpPr>
            <p:nvPr/>
          </p:nvSpPr>
          <p:spPr bwMode="auto">
            <a:xfrm>
              <a:off x="226" y="45"/>
              <a:ext cx="22" cy="17"/>
            </a:xfrm>
            <a:custGeom>
              <a:avLst/>
              <a:gdLst>
                <a:gd name="T0" fmla="*/ 0 w 22"/>
                <a:gd name="T1" fmla="*/ 16 h 17"/>
                <a:gd name="T2" fmla="*/ 2 w 22"/>
                <a:gd name="T3" fmla="*/ 16 h 17"/>
                <a:gd name="T4" fmla="*/ 4 w 22"/>
                <a:gd name="T5" fmla="*/ 13 h 17"/>
                <a:gd name="T6" fmla="*/ 6 w 22"/>
                <a:gd name="T7" fmla="*/ 12 h 17"/>
                <a:gd name="T8" fmla="*/ 8 w 22"/>
                <a:gd name="T9" fmla="*/ 10 h 17"/>
                <a:gd name="T10" fmla="*/ 11 w 22"/>
                <a:gd name="T11" fmla="*/ 8 h 17"/>
                <a:gd name="T12" fmla="*/ 14 w 22"/>
                <a:gd name="T13" fmla="*/ 6 h 17"/>
                <a:gd name="T14" fmla="*/ 16 w 22"/>
                <a:gd name="T15" fmla="*/ 5 h 17"/>
                <a:gd name="T16" fmla="*/ 19 w 22"/>
                <a:gd name="T17" fmla="*/ 4 h 17"/>
                <a:gd name="T18" fmla="*/ 22 w 22"/>
                <a:gd name="T19" fmla="*/ 3 h 17"/>
                <a:gd name="T20" fmla="*/ 21 w 22"/>
                <a:gd name="T21" fmla="*/ 0 h 17"/>
                <a:gd name="T22" fmla="*/ 18 w 22"/>
                <a:gd name="T23" fmla="*/ 1 h 17"/>
                <a:gd name="T24" fmla="*/ 15 w 22"/>
                <a:gd name="T25" fmla="*/ 2 h 17"/>
                <a:gd name="T26" fmla="*/ 13 w 22"/>
                <a:gd name="T27" fmla="*/ 4 h 17"/>
                <a:gd name="T28" fmla="*/ 10 w 22"/>
                <a:gd name="T29" fmla="*/ 5 h 17"/>
                <a:gd name="T30" fmla="*/ 7 w 22"/>
                <a:gd name="T31" fmla="*/ 7 h 17"/>
                <a:gd name="T32" fmla="*/ 5 w 22"/>
                <a:gd name="T33" fmla="*/ 9 h 17"/>
                <a:gd name="T34" fmla="*/ 2 w 22"/>
                <a:gd name="T35" fmla="*/ 11 h 17"/>
                <a:gd name="T36" fmla="*/ 0 w 22"/>
                <a:gd name="T37" fmla="*/ 14 h 17"/>
                <a:gd name="T38" fmla="*/ 2 w 22"/>
                <a:gd name="T39" fmla="*/ 14 h 17"/>
                <a:gd name="T40" fmla="*/ 0 w 22"/>
                <a:gd name="T41" fmla="*/ 16 h 17"/>
                <a:gd name="T42" fmla="*/ 1 w 22"/>
                <a:gd name="T43" fmla="*/ 17 h 17"/>
                <a:gd name="T44" fmla="*/ 2 w 22"/>
                <a:gd name="T45" fmla="*/ 16 h 17"/>
                <a:gd name="T46" fmla="*/ 0 w 22"/>
                <a:gd name="T47" fmla="*/ 16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17"/>
                <a:gd name="T74" fmla="*/ 22 w 22"/>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17">
                  <a:moveTo>
                    <a:pt x="0" y="16"/>
                  </a:moveTo>
                  <a:lnTo>
                    <a:pt x="2" y="16"/>
                  </a:lnTo>
                  <a:lnTo>
                    <a:pt x="4" y="13"/>
                  </a:lnTo>
                  <a:lnTo>
                    <a:pt x="6" y="12"/>
                  </a:lnTo>
                  <a:lnTo>
                    <a:pt x="8" y="10"/>
                  </a:lnTo>
                  <a:lnTo>
                    <a:pt x="11" y="8"/>
                  </a:lnTo>
                  <a:lnTo>
                    <a:pt x="14" y="6"/>
                  </a:lnTo>
                  <a:lnTo>
                    <a:pt x="16" y="5"/>
                  </a:lnTo>
                  <a:lnTo>
                    <a:pt x="19" y="4"/>
                  </a:lnTo>
                  <a:lnTo>
                    <a:pt x="22" y="3"/>
                  </a:lnTo>
                  <a:lnTo>
                    <a:pt x="21" y="0"/>
                  </a:lnTo>
                  <a:lnTo>
                    <a:pt x="18" y="1"/>
                  </a:lnTo>
                  <a:lnTo>
                    <a:pt x="15" y="2"/>
                  </a:lnTo>
                  <a:lnTo>
                    <a:pt x="13" y="4"/>
                  </a:lnTo>
                  <a:lnTo>
                    <a:pt x="10" y="5"/>
                  </a:lnTo>
                  <a:lnTo>
                    <a:pt x="7" y="7"/>
                  </a:lnTo>
                  <a:lnTo>
                    <a:pt x="5" y="9"/>
                  </a:lnTo>
                  <a:lnTo>
                    <a:pt x="2" y="11"/>
                  </a:lnTo>
                  <a:lnTo>
                    <a:pt x="0" y="14"/>
                  </a:lnTo>
                  <a:lnTo>
                    <a:pt x="2" y="14"/>
                  </a:lnTo>
                  <a:lnTo>
                    <a:pt x="0" y="16"/>
                  </a:lnTo>
                  <a:lnTo>
                    <a:pt x="1" y="17"/>
                  </a:lnTo>
                  <a:lnTo>
                    <a:pt x="2" y="16"/>
                  </a:lnTo>
                  <a:lnTo>
                    <a:pt x="0" y="16"/>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33" name="Freeform 607"/>
            <p:cNvSpPr>
              <a:spLocks noChangeArrowheads="1"/>
            </p:cNvSpPr>
            <p:nvPr/>
          </p:nvSpPr>
          <p:spPr bwMode="auto">
            <a:xfrm>
              <a:off x="217" y="51"/>
              <a:ext cx="11" cy="10"/>
            </a:xfrm>
            <a:custGeom>
              <a:avLst/>
              <a:gdLst>
                <a:gd name="T0" fmla="*/ 1 w 11"/>
                <a:gd name="T1" fmla="*/ 0 h 10"/>
                <a:gd name="T2" fmla="*/ 1 w 11"/>
                <a:gd name="T3" fmla="*/ 2 h 10"/>
                <a:gd name="T4" fmla="*/ 3 w 11"/>
                <a:gd name="T5" fmla="*/ 4 h 10"/>
                <a:gd name="T6" fmla="*/ 5 w 11"/>
                <a:gd name="T7" fmla="*/ 6 h 10"/>
                <a:gd name="T8" fmla="*/ 7 w 11"/>
                <a:gd name="T9" fmla="*/ 8 h 10"/>
                <a:gd name="T10" fmla="*/ 9 w 11"/>
                <a:gd name="T11" fmla="*/ 10 h 10"/>
                <a:gd name="T12" fmla="*/ 11 w 11"/>
                <a:gd name="T13" fmla="*/ 8 h 10"/>
                <a:gd name="T14" fmla="*/ 9 w 11"/>
                <a:gd name="T15" fmla="*/ 6 h 10"/>
                <a:gd name="T16" fmla="*/ 7 w 11"/>
                <a:gd name="T17" fmla="*/ 3 h 10"/>
                <a:gd name="T18" fmla="*/ 5 w 11"/>
                <a:gd name="T19" fmla="*/ 1 h 10"/>
                <a:gd name="T20" fmla="*/ 3 w 11"/>
                <a:gd name="T21" fmla="*/ 0 h 10"/>
                <a:gd name="T22" fmla="*/ 3 w 11"/>
                <a:gd name="T23" fmla="*/ 2 h 10"/>
                <a:gd name="T24" fmla="*/ 1 w 11"/>
                <a:gd name="T25" fmla="*/ 0 h 10"/>
                <a:gd name="T26" fmla="*/ 0 w 11"/>
                <a:gd name="T27" fmla="*/ 1 h 10"/>
                <a:gd name="T28" fmla="*/ 1 w 11"/>
                <a:gd name="T29" fmla="*/ 2 h 10"/>
                <a:gd name="T30" fmla="*/ 1 w 11"/>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10"/>
                <a:gd name="T50" fmla="*/ 11 w 11"/>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10">
                  <a:moveTo>
                    <a:pt x="1" y="0"/>
                  </a:moveTo>
                  <a:lnTo>
                    <a:pt x="1" y="2"/>
                  </a:lnTo>
                  <a:lnTo>
                    <a:pt x="3" y="4"/>
                  </a:lnTo>
                  <a:lnTo>
                    <a:pt x="5" y="6"/>
                  </a:lnTo>
                  <a:lnTo>
                    <a:pt x="7" y="8"/>
                  </a:lnTo>
                  <a:lnTo>
                    <a:pt x="9" y="10"/>
                  </a:lnTo>
                  <a:lnTo>
                    <a:pt x="11" y="8"/>
                  </a:lnTo>
                  <a:lnTo>
                    <a:pt x="9" y="6"/>
                  </a:lnTo>
                  <a:lnTo>
                    <a:pt x="7" y="3"/>
                  </a:lnTo>
                  <a:lnTo>
                    <a:pt x="5" y="1"/>
                  </a:lnTo>
                  <a:lnTo>
                    <a:pt x="3" y="0"/>
                  </a:lnTo>
                  <a:lnTo>
                    <a:pt x="3" y="2"/>
                  </a:lnTo>
                  <a:lnTo>
                    <a:pt x="1" y="0"/>
                  </a:lnTo>
                  <a:lnTo>
                    <a:pt x="0" y="1"/>
                  </a:lnTo>
                  <a:lnTo>
                    <a:pt x="1" y="2"/>
                  </a:lnTo>
                  <a:lnTo>
                    <a:pt x="1"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34" name="Freeform 608"/>
            <p:cNvSpPr>
              <a:spLocks noChangeArrowheads="1"/>
            </p:cNvSpPr>
            <p:nvPr/>
          </p:nvSpPr>
          <p:spPr bwMode="auto">
            <a:xfrm>
              <a:off x="218" y="25"/>
              <a:ext cx="8" cy="28"/>
            </a:xfrm>
            <a:custGeom>
              <a:avLst/>
              <a:gdLst>
                <a:gd name="T0" fmla="*/ 6 w 8"/>
                <a:gd name="T1" fmla="*/ 3 h 28"/>
                <a:gd name="T2" fmla="*/ 5 w 8"/>
                <a:gd name="T3" fmla="*/ 2 h 28"/>
                <a:gd name="T4" fmla="*/ 6 w 8"/>
                <a:gd name="T5" fmla="*/ 5 h 28"/>
                <a:gd name="T6" fmla="*/ 5 w 8"/>
                <a:gd name="T7" fmla="*/ 8 h 28"/>
                <a:gd name="T8" fmla="*/ 5 w 8"/>
                <a:gd name="T9" fmla="*/ 11 h 28"/>
                <a:gd name="T10" fmla="*/ 4 w 8"/>
                <a:gd name="T11" fmla="*/ 15 h 28"/>
                <a:gd name="T12" fmla="*/ 3 w 8"/>
                <a:gd name="T13" fmla="*/ 18 h 28"/>
                <a:gd name="T14" fmla="*/ 2 w 8"/>
                <a:gd name="T15" fmla="*/ 21 h 28"/>
                <a:gd name="T16" fmla="*/ 1 w 8"/>
                <a:gd name="T17" fmla="*/ 23 h 28"/>
                <a:gd name="T18" fmla="*/ 0 w 8"/>
                <a:gd name="T19" fmla="*/ 26 h 28"/>
                <a:gd name="T20" fmla="*/ 2 w 8"/>
                <a:gd name="T21" fmla="*/ 28 h 28"/>
                <a:gd name="T22" fmla="*/ 3 w 8"/>
                <a:gd name="T23" fmla="*/ 25 h 28"/>
                <a:gd name="T24" fmla="*/ 4 w 8"/>
                <a:gd name="T25" fmla="*/ 22 h 28"/>
                <a:gd name="T26" fmla="*/ 5 w 8"/>
                <a:gd name="T27" fmla="*/ 19 h 28"/>
                <a:gd name="T28" fmla="*/ 6 w 8"/>
                <a:gd name="T29" fmla="*/ 15 h 28"/>
                <a:gd name="T30" fmla="*/ 7 w 8"/>
                <a:gd name="T31" fmla="*/ 12 h 28"/>
                <a:gd name="T32" fmla="*/ 7 w 8"/>
                <a:gd name="T33" fmla="*/ 8 h 28"/>
                <a:gd name="T34" fmla="*/ 8 w 8"/>
                <a:gd name="T35" fmla="*/ 5 h 28"/>
                <a:gd name="T36" fmla="*/ 8 w 8"/>
                <a:gd name="T37" fmla="*/ 2 h 28"/>
                <a:gd name="T38" fmla="*/ 8 w 8"/>
                <a:gd name="T39" fmla="*/ 0 h 28"/>
                <a:gd name="T40" fmla="*/ 8 w 8"/>
                <a:gd name="T41" fmla="*/ 2 h 28"/>
                <a:gd name="T42" fmla="*/ 8 w 8"/>
                <a:gd name="T43" fmla="*/ 1 h 28"/>
                <a:gd name="T44" fmla="*/ 8 w 8"/>
                <a:gd name="T45" fmla="*/ 0 h 28"/>
                <a:gd name="T46" fmla="*/ 6 w 8"/>
                <a:gd name="T47" fmla="*/ 3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
                <a:gd name="T73" fmla="*/ 0 h 28"/>
                <a:gd name="T74" fmla="*/ 8 w 8"/>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 h="28">
                  <a:moveTo>
                    <a:pt x="6" y="3"/>
                  </a:moveTo>
                  <a:lnTo>
                    <a:pt x="5" y="2"/>
                  </a:lnTo>
                  <a:lnTo>
                    <a:pt x="6" y="5"/>
                  </a:lnTo>
                  <a:lnTo>
                    <a:pt x="5" y="8"/>
                  </a:lnTo>
                  <a:lnTo>
                    <a:pt x="5" y="11"/>
                  </a:lnTo>
                  <a:lnTo>
                    <a:pt x="4" y="15"/>
                  </a:lnTo>
                  <a:lnTo>
                    <a:pt x="3" y="18"/>
                  </a:lnTo>
                  <a:lnTo>
                    <a:pt x="2" y="21"/>
                  </a:lnTo>
                  <a:lnTo>
                    <a:pt x="1" y="23"/>
                  </a:lnTo>
                  <a:lnTo>
                    <a:pt x="0" y="26"/>
                  </a:lnTo>
                  <a:lnTo>
                    <a:pt x="2" y="28"/>
                  </a:lnTo>
                  <a:lnTo>
                    <a:pt x="3" y="25"/>
                  </a:lnTo>
                  <a:lnTo>
                    <a:pt x="4" y="22"/>
                  </a:lnTo>
                  <a:lnTo>
                    <a:pt x="5" y="19"/>
                  </a:lnTo>
                  <a:lnTo>
                    <a:pt x="6" y="15"/>
                  </a:lnTo>
                  <a:lnTo>
                    <a:pt x="7" y="12"/>
                  </a:lnTo>
                  <a:lnTo>
                    <a:pt x="7" y="8"/>
                  </a:lnTo>
                  <a:lnTo>
                    <a:pt x="8" y="5"/>
                  </a:lnTo>
                  <a:lnTo>
                    <a:pt x="8" y="2"/>
                  </a:lnTo>
                  <a:lnTo>
                    <a:pt x="8" y="0"/>
                  </a:lnTo>
                  <a:lnTo>
                    <a:pt x="8" y="2"/>
                  </a:lnTo>
                  <a:lnTo>
                    <a:pt x="8" y="1"/>
                  </a:lnTo>
                  <a:lnTo>
                    <a:pt x="8" y="0"/>
                  </a:lnTo>
                  <a:lnTo>
                    <a:pt x="6"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35" name="Freeform 609"/>
            <p:cNvSpPr>
              <a:spLocks noChangeArrowheads="1"/>
            </p:cNvSpPr>
            <p:nvPr/>
          </p:nvSpPr>
          <p:spPr bwMode="auto">
            <a:xfrm>
              <a:off x="216" y="20"/>
              <a:ext cx="10" cy="8"/>
            </a:xfrm>
            <a:custGeom>
              <a:avLst/>
              <a:gdLst>
                <a:gd name="T0" fmla="*/ 1 w 10"/>
                <a:gd name="T1" fmla="*/ 3 h 8"/>
                <a:gd name="T2" fmla="*/ 0 w 10"/>
                <a:gd name="T3" fmla="*/ 3 h 8"/>
                <a:gd name="T4" fmla="*/ 2 w 10"/>
                <a:gd name="T5" fmla="*/ 4 h 8"/>
                <a:gd name="T6" fmla="*/ 4 w 10"/>
                <a:gd name="T7" fmla="*/ 5 h 8"/>
                <a:gd name="T8" fmla="*/ 6 w 10"/>
                <a:gd name="T9" fmla="*/ 7 h 8"/>
                <a:gd name="T10" fmla="*/ 8 w 10"/>
                <a:gd name="T11" fmla="*/ 8 h 8"/>
                <a:gd name="T12" fmla="*/ 10 w 10"/>
                <a:gd name="T13" fmla="*/ 5 h 8"/>
                <a:gd name="T14" fmla="*/ 8 w 10"/>
                <a:gd name="T15" fmla="*/ 4 h 8"/>
                <a:gd name="T16" fmla="*/ 5 w 10"/>
                <a:gd name="T17" fmla="*/ 2 h 8"/>
                <a:gd name="T18" fmla="*/ 3 w 10"/>
                <a:gd name="T19" fmla="*/ 1 h 8"/>
                <a:gd name="T20" fmla="*/ 1 w 10"/>
                <a:gd name="T21" fmla="*/ 0 h 8"/>
                <a:gd name="T22" fmla="*/ 0 w 10"/>
                <a:gd name="T23" fmla="*/ 0 h 8"/>
                <a:gd name="T24" fmla="*/ 1 w 10"/>
                <a:gd name="T25" fmla="*/ 0 h 8"/>
                <a:gd name="T26" fmla="*/ 1 w 10"/>
                <a:gd name="T27" fmla="*/ 0 h 8"/>
                <a:gd name="T28" fmla="*/ 0 w 10"/>
                <a:gd name="T29" fmla="*/ 0 h 8"/>
                <a:gd name="T30" fmla="*/ 1 w 10"/>
                <a:gd name="T31" fmla="*/ 3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8"/>
                <a:gd name="T50" fmla="*/ 10 w 10"/>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8">
                  <a:moveTo>
                    <a:pt x="1" y="3"/>
                  </a:moveTo>
                  <a:lnTo>
                    <a:pt x="0" y="3"/>
                  </a:lnTo>
                  <a:lnTo>
                    <a:pt x="2" y="4"/>
                  </a:lnTo>
                  <a:lnTo>
                    <a:pt x="4" y="5"/>
                  </a:lnTo>
                  <a:lnTo>
                    <a:pt x="6" y="7"/>
                  </a:lnTo>
                  <a:lnTo>
                    <a:pt x="8" y="8"/>
                  </a:lnTo>
                  <a:lnTo>
                    <a:pt x="10" y="5"/>
                  </a:lnTo>
                  <a:lnTo>
                    <a:pt x="8" y="4"/>
                  </a:lnTo>
                  <a:lnTo>
                    <a:pt x="5" y="2"/>
                  </a:lnTo>
                  <a:lnTo>
                    <a:pt x="3" y="1"/>
                  </a:lnTo>
                  <a:lnTo>
                    <a:pt x="1" y="0"/>
                  </a:lnTo>
                  <a:lnTo>
                    <a:pt x="0" y="0"/>
                  </a:lnTo>
                  <a:lnTo>
                    <a:pt x="1" y="0"/>
                  </a:lnTo>
                  <a:lnTo>
                    <a:pt x="0" y="0"/>
                  </a:lnTo>
                  <a:lnTo>
                    <a:pt x="1"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36" name="Freeform 610"/>
            <p:cNvSpPr>
              <a:spLocks noChangeArrowheads="1"/>
            </p:cNvSpPr>
            <p:nvPr/>
          </p:nvSpPr>
          <p:spPr bwMode="auto">
            <a:xfrm>
              <a:off x="199" y="20"/>
              <a:ext cx="18" cy="22"/>
            </a:xfrm>
            <a:custGeom>
              <a:avLst/>
              <a:gdLst>
                <a:gd name="T0" fmla="*/ 1 w 18"/>
                <a:gd name="T1" fmla="*/ 21 h 22"/>
                <a:gd name="T2" fmla="*/ 2 w 18"/>
                <a:gd name="T3" fmla="*/ 21 h 22"/>
                <a:gd name="T4" fmla="*/ 4 w 18"/>
                <a:gd name="T5" fmla="*/ 18 h 22"/>
                <a:gd name="T6" fmla="*/ 5 w 18"/>
                <a:gd name="T7" fmla="*/ 16 h 22"/>
                <a:gd name="T8" fmla="*/ 7 w 18"/>
                <a:gd name="T9" fmla="*/ 13 h 22"/>
                <a:gd name="T10" fmla="*/ 9 w 18"/>
                <a:gd name="T11" fmla="*/ 10 h 22"/>
                <a:gd name="T12" fmla="*/ 11 w 18"/>
                <a:gd name="T13" fmla="*/ 8 h 22"/>
                <a:gd name="T14" fmla="*/ 14 w 18"/>
                <a:gd name="T15" fmla="*/ 6 h 22"/>
                <a:gd name="T16" fmla="*/ 16 w 18"/>
                <a:gd name="T17" fmla="*/ 4 h 22"/>
                <a:gd name="T18" fmla="*/ 18 w 18"/>
                <a:gd name="T19" fmla="*/ 3 h 22"/>
                <a:gd name="T20" fmla="*/ 17 w 18"/>
                <a:gd name="T21" fmla="*/ 0 h 22"/>
                <a:gd name="T22" fmla="*/ 14 w 18"/>
                <a:gd name="T23" fmla="*/ 2 h 22"/>
                <a:gd name="T24" fmla="*/ 12 w 18"/>
                <a:gd name="T25" fmla="*/ 4 h 22"/>
                <a:gd name="T26" fmla="*/ 9 w 18"/>
                <a:gd name="T27" fmla="*/ 6 h 22"/>
                <a:gd name="T28" fmla="*/ 7 w 18"/>
                <a:gd name="T29" fmla="*/ 9 h 22"/>
                <a:gd name="T30" fmla="*/ 5 w 18"/>
                <a:gd name="T31" fmla="*/ 11 h 22"/>
                <a:gd name="T32" fmla="*/ 3 w 18"/>
                <a:gd name="T33" fmla="*/ 14 h 22"/>
                <a:gd name="T34" fmla="*/ 2 w 18"/>
                <a:gd name="T35" fmla="*/ 17 h 22"/>
                <a:gd name="T36" fmla="*/ 0 w 18"/>
                <a:gd name="T37" fmla="*/ 19 h 22"/>
                <a:gd name="T38" fmla="*/ 2 w 18"/>
                <a:gd name="T39" fmla="*/ 19 h 22"/>
                <a:gd name="T40" fmla="*/ 1 w 18"/>
                <a:gd name="T41" fmla="*/ 21 h 22"/>
                <a:gd name="T42" fmla="*/ 2 w 18"/>
                <a:gd name="T43" fmla="*/ 22 h 22"/>
                <a:gd name="T44" fmla="*/ 2 w 18"/>
                <a:gd name="T45" fmla="*/ 21 h 22"/>
                <a:gd name="T46" fmla="*/ 1 w 18"/>
                <a:gd name="T47" fmla="*/ 21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22"/>
                <a:gd name="T74" fmla="*/ 18 w 18"/>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22">
                  <a:moveTo>
                    <a:pt x="1" y="21"/>
                  </a:moveTo>
                  <a:lnTo>
                    <a:pt x="2" y="21"/>
                  </a:lnTo>
                  <a:lnTo>
                    <a:pt x="4" y="18"/>
                  </a:lnTo>
                  <a:lnTo>
                    <a:pt x="5" y="16"/>
                  </a:lnTo>
                  <a:lnTo>
                    <a:pt x="7" y="13"/>
                  </a:lnTo>
                  <a:lnTo>
                    <a:pt x="9" y="10"/>
                  </a:lnTo>
                  <a:lnTo>
                    <a:pt x="11" y="8"/>
                  </a:lnTo>
                  <a:lnTo>
                    <a:pt x="14" y="6"/>
                  </a:lnTo>
                  <a:lnTo>
                    <a:pt x="16" y="4"/>
                  </a:lnTo>
                  <a:lnTo>
                    <a:pt x="18" y="3"/>
                  </a:lnTo>
                  <a:lnTo>
                    <a:pt x="17" y="0"/>
                  </a:lnTo>
                  <a:lnTo>
                    <a:pt x="14" y="2"/>
                  </a:lnTo>
                  <a:lnTo>
                    <a:pt x="12" y="4"/>
                  </a:lnTo>
                  <a:lnTo>
                    <a:pt x="9" y="6"/>
                  </a:lnTo>
                  <a:lnTo>
                    <a:pt x="7" y="9"/>
                  </a:lnTo>
                  <a:lnTo>
                    <a:pt x="5" y="11"/>
                  </a:lnTo>
                  <a:lnTo>
                    <a:pt x="3" y="14"/>
                  </a:lnTo>
                  <a:lnTo>
                    <a:pt x="2" y="17"/>
                  </a:lnTo>
                  <a:lnTo>
                    <a:pt x="0" y="19"/>
                  </a:lnTo>
                  <a:lnTo>
                    <a:pt x="2" y="19"/>
                  </a:lnTo>
                  <a:lnTo>
                    <a:pt x="1" y="21"/>
                  </a:lnTo>
                  <a:lnTo>
                    <a:pt x="2" y="22"/>
                  </a:lnTo>
                  <a:lnTo>
                    <a:pt x="2" y="21"/>
                  </a:lnTo>
                  <a:lnTo>
                    <a:pt x="1" y="2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37" name="Freeform 611"/>
            <p:cNvSpPr>
              <a:spLocks noChangeArrowheads="1"/>
            </p:cNvSpPr>
            <p:nvPr/>
          </p:nvSpPr>
          <p:spPr bwMode="auto">
            <a:xfrm>
              <a:off x="188" y="34"/>
              <a:ext cx="13" cy="7"/>
            </a:xfrm>
            <a:custGeom>
              <a:avLst/>
              <a:gdLst>
                <a:gd name="T0" fmla="*/ 1 w 13"/>
                <a:gd name="T1" fmla="*/ 1 h 7"/>
                <a:gd name="T2" fmla="*/ 1 w 13"/>
                <a:gd name="T3" fmla="*/ 2 h 7"/>
                <a:gd name="T4" fmla="*/ 3 w 13"/>
                <a:gd name="T5" fmla="*/ 3 h 7"/>
                <a:gd name="T6" fmla="*/ 4 w 13"/>
                <a:gd name="T7" fmla="*/ 3 h 7"/>
                <a:gd name="T8" fmla="*/ 5 w 13"/>
                <a:gd name="T9" fmla="*/ 4 h 7"/>
                <a:gd name="T10" fmla="*/ 6 w 13"/>
                <a:gd name="T11" fmla="*/ 5 h 7"/>
                <a:gd name="T12" fmla="*/ 8 w 13"/>
                <a:gd name="T13" fmla="*/ 5 h 7"/>
                <a:gd name="T14" fmla="*/ 9 w 13"/>
                <a:gd name="T15" fmla="*/ 6 h 7"/>
                <a:gd name="T16" fmla="*/ 11 w 13"/>
                <a:gd name="T17" fmla="*/ 7 h 7"/>
                <a:gd name="T18" fmla="*/ 12 w 13"/>
                <a:gd name="T19" fmla="*/ 7 h 7"/>
                <a:gd name="T20" fmla="*/ 13 w 13"/>
                <a:gd name="T21" fmla="*/ 5 h 7"/>
                <a:gd name="T22" fmla="*/ 12 w 13"/>
                <a:gd name="T23" fmla="*/ 4 h 7"/>
                <a:gd name="T24" fmla="*/ 10 w 13"/>
                <a:gd name="T25" fmla="*/ 3 h 7"/>
                <a:gd name="T26" fmla="*/ 9 w 13"/>
                <a:gd name="T27" fmla="*/ 3 h 7"/>
                <a:gd name="T28" fmla="*/ 8 w 13"/>
                <a:gd name="T29" fmla="*/ 2 h 7"/>
                <a:gd name="T30" fmla="*/ 6 w 13"/>
                <a:gd name="T31" fmla="*/ 1 h 7"/>
                <a:gd name="T32" fmla="*/ 5 w 13"/>
                <a:gd name="T33" fmla="*/ 1 h 7"/>
                <a:gd name="T34" fmla="*/ 4 w 13"/>
                <a:gd name="T35" fmla="*/ 0 h 7"/>
                <a:gd name="T36" fmla="*/ 2 w 13"/>
                <a:gd name="T37" fmla="*/ 0 h 7"/>
                <a:gd name="T38" fmla="*/ 3 w 13"/>
                <a:gd name="T39" fmla="*/ 1 h 7"/>
                <a:gd name="T40" fmla="*/ 1 w 13"/>
                <a:gd name="T41" fmla="*/ 1 h 7"/>
                <a:gd name="T42" fmla="*/ 0 w 13"/>
                <a:gd name="T43" fmla="*/ 2 h 7"/>
                <a:gd name="T44" fmla="*/ 1 w 13"/>
                <a:gd name="T45" fmla="*/ 2 h 7"/>
                <a:gd name="T46" fmla="*/ 1 w 13"/>
                <a:gd name="T47" fmla="*/ 1 h 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
                <a:gd name="T73" fmla="*/ 0 h 7"/>
                <a:gd name="T74" fmla="*/ 13 w 13"/>
                <a:gd name="T75" fmla="*/ 7 h 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 h="7">
                  <a:moveTo>
                    <a:pt x="1" y="1"/>
                  </a:moveTo>
                  <a:lnTo>
                    <a:pt x="1" y="2"/>
                  </a:lnTo>
                  <a:lnTo>
                    <a:pt x="3" y="3"/>
                  </a:lnTo>
                  <a:lnTo>
                    <a:pt x="4" y="3"/>
                  </a:lnTo>
                  <a:lnTo>
                    <a:pt x="5" y="4"/>
                  </a:lnTo>
                  <a:lnTo>
                    <a:pt x="6" y="5"/>
                  </a:lnTo>
                  <a:lnTo>
                    <a:pt x="8" y="5"/>
                  </a:lnTo>
                  <a:lnTo>
                    <a:pt x="9" y="6"/>
                  </a:lnTo>
                  <a:lnTo>
                    <a:pt x="11" y="7"/>
                  </a:lnTo>
                  <a:lnTo>
                    <a:pt x="12" y="7"/>
                  </a:lnTo>
                  <a:lnTo>
                    <a:pt x="13" y="5"/>
                  </a:lnTo>
                  <a:lnTo>
                    <a:pt x="12" y="4"/>
                  </a:lnTo>
                  <a:lnTo>
                    <a:pt x="10" y="3"/>
                  </a:lnTo>
                  <a:lnTo>
                    <a:pt x="9" y="3"/>
                  </a:lnTo>
                  <a:lnTo>
                    <a:pt x="8" y="2"/>
                  </a:lnTo>
                  <a:lnTo>
                    <a:pt x="6" y="1"/>
                  </a:lnTo>
                  <a:lnTo>
                    <a:pt x="5" y="1"/>
                  </a:lnTo>
                  <a:lnTo>
                    <a:pt x="4" y="0"/>
                  </a:lnTo>
                  <a:lnTo>
                    <a:pt x="2" y="0"/>
                  </a:lnTo>
                  <a:lnTo>
                    <a:pt x="3" y="1"/>
                  </a:lnTo>
                  <a:lnTo>
                    <a:pt x="1" y="1"/>
                  </a:lnTo>
                  <a:lnTo>
                    <a:pt x="0" y="2"/>
                  </a:lnTo>
                  <a:lnTo>
                    <a:pt x="1" y="2"/>
                  </a:lnTo>
                  <a:lnTo>
                    <a:pt x="1"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38" name="Freeform 612"/>
            <p:cNvSpPr>
              <a:spLocks noChangeArrowheads="1"/>
            </p:cNvSpPr>
            <p:nvPr/>
          </p:nvSpPr>
          <p:spPr bwMode="auto">
            <a:xfrm>
              <a:off x="189" y="8"/>
              <a:ext cx="4" cy="27"/>
            </a:xfrm>
            <a:custGeom>
              <a:avLst/>
              <a:gdLst>
                <a:gd name="T0" fmla="*/ 0 w 4"/>
                <a:gd name="T1" fmla="*/ 2 h 27"/>
                <a:gd name="T2" fmla="*/ 0 w 4"/>
                <a:gd name="T3" fmla="*/ 1 h 27"/>
                <a:gd name="T4" fmla="*/ 0 w 4"/>
                <a:gd name="T5" fmla="*/ 4 h 27"/>
                <a:gd name="T6" fmla="*/ 1 w 4"/>
                <a:gd name="T7" fmla="*/ 7 h 27"/>
                <a:gd name="T8" fmla="*/ 1 w 4"/>
                <a:gd name="T9" fmla="*/ 11 h 27"/>
                <a:gd name="T10" fmla="*/ 1 w 4"/>
                <a:gd name="T11" fmla="*/ 14 h 27"/>
                <a:gd name="T12" fmla="*/ 1 w 4"/>
                <a:gd name="T13" fmla="*/ 18 h 27"/>
                <a:gd name="T14" fmla="*/ 1 w 4"/>
                <a:gd name="T15" fmla="*/ 21 h 27"/>
                <a:gd name="T16" fmla="*/ 0 w 4"/>
                <a:gd name="T17" fmla="*/ 24 h 27"/>
                <a:gd name="T18" fmla="*/ 0 w 4"/>
                <a:gd name="T19" fmla="*/ 27 h 27"/>
                <a:gd name="T20" fmla="*/ 2 w 4"/>
                <a:gd name="T21" fmla="*/ 27 h 27"/>
                <a:gd name="T22" fmla="*/ 3 w 4"/>
                <a:gd name="T23" fmla="*/ 24 h 27"/>
                <a:gd name="T24" fmla="*/ 3 w 4"/>
                <a:gd name="T25" fmla="*/ 21 h 27"/>
                <a:gd name="T26" fmla="*/ 3 w 4"/>
                <a:gd name="T27" fmla="*/ 18 h 27"/>
                <a:gd name="T28" fmla="*/ 4 w 4"/>
                <a:gd name="T29" fmla="*/ 14 h 27"/>
                <a:gd name="T30" fmla="*/ 3 w 4"/>
                <a:gd name="T31" fmla="*/ 11 h 27"/>
                <a:gd name="T32" fmla="*/ 3 w 4"/>
                <a:gd name="T33" fmla="*/ 7 h 27"/>
                <a:gd name="T34" fmla="*/ 3 w 4"/>
                <a:gd name="T35" fmla="*/ 4 h 27"/>
                <a:gd name="T36" fmla="*/ 2 w 4"/>
                <a:gd name="T37" fmla="*/ 1 h 27"/>
                <a:gd name="T38" fmla="*/ 1 w 4"/>
                <a:gd name="T39" fmla="*/ 0 h 27"/>
                <a:gd name="T40" fmla="*/ 2 w 4"/>
                <a:gd name="T41" fmla="*/ 1 h 27"/>
                <a:gd name="T42" fmla="*/ 2 w 4"/>
                <a:gd name="T43" fmla="*/ 0 h 27"/>
                <a:gd name="T44" fmla="*/ 1 w 4"/>
                <a:gd name="T45" fmla="*/ 0 h 27"/>
                <a:gd name="T46" fmla="*/ 0 w 4"/>
                <a:gd name="T47" fmla="*/ 2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
                <a:gd name="T73" fmla="*/ 0 h 27"/>
                <a:gd name="T74" fmla="*/ 4 w 4"/>
                <a:gd name="T75" fmla="*/ 27 h 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 h="27">
                  <a:moveTo>
                    <a:pt x="0" y="2"/>
                  </a:moveTo>
                  <a:lnTo>
                    <a:pt x="0" y="1"/>
                  </a:lnTo>
                  <a:lnTo>
                    <a:pt x="0" y="4"/>
                  </a:lnTo>
                  <a:lnTo>
                    <a:pt x="1" y="7"/>
                  </a:lnTo>
                  <a:lnTo>
                    <a:pt x="1" y="11"/>
                  </a:lnTo>
                  <a:lnTo>
                    <a:pt x="1" y="14"/>
                  </a:lnTo>
                  <a:lnTo>
                    <a:pt x="1" y="18"/>
                  </a:lnTo>
                  <a:lnTo>
                    <a:pt x="1" y="21"/>
                  </a:lnTo>
                  <a:lnTo>
                    <a:pt x="0" y="24"/>
                  </a:lnTo>
                  <a:lnTo>
                    <a:pt x="0" y="27"/>
                  </a:lnTo>
                  <a:lnTo>
                    <a:pt x="2" y="27"/>
                  </a:lnTo>
                  <a:lnTo>
                    <a:pt x="3" y="24"/>
                  </a:lnTo>
                  <a:lnTo>
                    <a:pt x="3" y="21"/>
                  </a:lnTo>
                  <a:lnTo>
                    <a:pt x="3" y="18"/>
                  </a:lnTo>
                  <a:lnTo>
                    <a:pt x="4" y="14"/>
                  </a:lnTo>
                  <a:lnTo>
                    <a:pt x="3" y="11"/>
                  </a:lnTo>
                  <a:lnTo>
                    <a:pt x="3" y="7"/>
                  </a:lnTo>
                  <a:lnTo>
                    <a:pt x="3" y="4"/>
                  </a:lnTo>
                  <a:lnTo>
                    <a:pt x="2" y="1"/>
                  </a:lnTo>
                  <a:lnTo>
                    <a:pt x="1" y="0"/>
                  </a:lnTo>
                  <a:lnTo>
                    <a:pt x="2" y="1"/>
                  </a:lnTo>
                  <a:lnTo>
                    <a:pt x="2" y="0"/>
                  </a:lnTo>
                  <a:lnTo>
                    <a:pt x="1" y="0"/>
                  </a:lnTo>
                  <a:lnTo>
                    <a:pt x="0"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39" name="Freeform 613"/>
            <p:cNvSpPr>
              <a:spLocks noChangeArrowheads="1"/>
            </p:cNvSpPr>
            <p:nvPr/>
          </p:nvSpPr>
          <p:spPr bwMode="auto">
            <a:xfrm>
              <a:off x="180" y="4"/>
              <a:ext cx="10" cy="6"/>
            </a:xfrm>
            <a:custGeom>
              <a:avLst/>
              <a:gdLst>
                <a:gd name="T0" fmla="*/ 2 w 10"/>
                <a:gd name="T1" fmla="*/ 3 h 6"/>
                <a:gd name="T2" fmla="*/ 1 w 10"/>
                <a:gd name="T3" fmla="*/ 3 h 6"/>
                <a:gd name="T4" fmla="*/ 2 w 10"/>
                <a:gd name="T5" fmla="*/ 4 h 6"/>
                <a:gd name="T6" fmla="*/ 3 w 10"/>
                <a:gd name="T7" fmla="*/ 4 h 6"/>
                <a:gd name="T8" fmla="*/ 4 w 10"/>
                <a:gd name="T9" fmla="*/ 4 h 6"/>
                <a:gd name="T10" fmla="*/ 5 w 10"/>
                <a:gd name="T11" fmla="*/ 5 h 6"/>
                <a:gd name="T12" fmla="*/ 6 w 10"/>
                <a:gd name="T13" fmla="*/ 5 h 6"/>
                <a:gd name="T14" fmla="*/ 7 w 10"/>
                <a:gd name="T15" fmla="*/ 5 h 6"/>
                <a:gd name="T16" fmla="*/ 8 w 10"/>
                <a:gd name="T17" fmla="*/ 6 h 6"/>
                <a:gd name="T18" fmla="*/ 9 w 10"/>
                <a:gd name="T19" fmla="*/ 6 h 6"/>
                <a:gd name="T20" fmla="*/ 10 w 10"/>
                <a:gd name="T21" fmla="*/ 4 h 6"/>
                <a:gd name="T22" fmla="*/ 9 w 10"/>
                <a:gd name="T23" fmla="*/ 3 h 6"/>
                <a:gd name="T24" fmla="*/ 8 w 10"/>
                <a:gd name="T25" fmla="*/ 3 h 6"/>
                <a:gd name="T26" fmla="*/ 7 w 10"/>
                <a:gd name="T27" fmla="*/ 2 h 6"/>
                <a:gd name="T28" fmla="*/ 6 w 10"/>
                <a:gd name="T29" fmla="*/ 2 h 6"/>
                <a:gd name="T30" fmla="*/ 5 w 10"/>
                <a:gd name="T31" fmla="*/ 2 h 6"/>
                <a:gd name="T32" fmla="*/ 3 w 10"/>
                <a:gd name="T33" fmla="*/ 1 h 6"/>
                <a:gd name="T34" fmla="*/ 2 w 10"/>
                <a:gd name="T35" fmla="*/ 1 h 6"/>
                <a:gd name="T36" fmla="*/ 1 w 10"/>
                <a:gd name="T37" fmla="*/ 1 h 6"/>
                <a:gd name="T38" fmla="*/ 0 w 10"/>
                <a:gd name="T39" fmla="*/ 1 h 6"/>
                <a:gd name="T40" fmla="*/ 1 w 10"/>
                <a:gd name="T41" fmla="*/ 1 h 6"/>
                <a:gd name="T42" fmla="*/ 1 w 10"/>
                <a:gd name="T43" fmla="*/ 0 h 6"/>
                <a:gd name="T44" fmla="*/ 0 w 10"/>
                <a:gd name="T45" fmla="*/ 1 h 6"/>
                <a:gd name="T46" fmla="*/ 2 w 10"/>
                <a:gd name="T47" fmla="*/ 3 h 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6"/>
                <a:gd name="T74" fmla="*/ 10 w 10"/>
                <a:gd name="T75" fmla="*/ 6 h 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6">
                  <a:moveTo>
                    <a:pt x="2" y="3"/>
                  </a:moveTo>
                  <a:lnTo>
                    <a:pt x="1" y="3"/>
                  </a:lnTo>
                  <a:lnTo>
                    <a:pt x="2" y="4"/>
                  </a:lnTo>
                  <a:lnTo>
                    <a:pt x="3" y="4"/>
                  </a:lnTo>
                  <a:lnTo>
                    <a:pt x="4" y="4"/>
                  </a:lnTo>
                  <a:lnTo>
                    <a:pt x="5" y="5"/>
                  </a:lnTo>
                  <a:lnTo>
                    <a:pt x="6" y="5"/>
                  </a:lnTo>
                  <a:lnTo>
                    <a:pt x="7" y="5"/>
                  </a:lnTo>
                  <a:lnTo>
                    <a:pt x="8" y="6"/>
                  </a:lnTo>
                  <a:lnTo>
                    <a:pt x="9" y="6"/>
                  </a:lnTo>
                  <a:lnTo>
                    <a:pt x="10" y="4"/>
                  </a:lnTo>
                  <a:lnTo>
                    <a:pt x="9" y="3"/>
                  </a:lnTo>
                  <a:lnTo>
                    <a:pt x="8" y="3"/>
                  </a:lnTo>
                  <a:lnTo>
                    <a:pt x="7" y="2"/>
                  </a:lnTo>
                  <a:lnTo>
                    <a:pt x="6" y="2"/>
                  </a:lnTo>
                  <a:lnTo>
                    <a:pt x="5" y="2"/>
                  </a:lnTo>
                  <a:lnTo>
                    <a:pt x="3" y="1"/>
                  </a:lnTo>
                  <a:lnTo>
                    <a:pt x="2" y="1"/>
                  </a:lnTo>
                  <a:lnTo>
                    <a:pt x="1" y="1"/>
                  </a:lnTo>
                  <a:lnTo>
                    <a:pt x="0" y="1"/>
                  </a:lnTo>
                  <a:lnTo>
                    <a:pt x="1" y="1"/>
                  </a:lnTo>
                  <a:lnTo>
                    <a:pt x="1" y="0"/>
                  </a:lnTo>
                  <a:lnTo>
                    <a:pt x="0" y="1"/>
                  </a:lnTo>
                  <a:lnTo>
                    <a:pt x="2"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40" name="Freeform 614"/>
            <p:cNvSpPr>
              <a:spLocks noChangeArrowheads="1"/>
            </p:cNvSpPr>
            <p:nvPr/>
          </p:nvSpPr>
          <p:spPr bwMode="auto">
            <a:xfrm>
              <a:off x="168" y="5"/>
              <a:ext cx="14" cy="25"/>
            </a:xfrm>
            <a:custGeom>
              <a:avLst/>
              <a:gdLst>
                <a:gd name="T0" fmla="*/ 1 w 14"/>
                <a:gd name="T1" fmla="*/ 25 h 25"/>
                <a:gd name="T2" fmla="*/ 3 w 14"/>
                <a:gd name="T3" fmla="*/ 24 h 25"/>
                <a:gd name="T4" fmla="*/ 3 w 14"/>
                <a:gd name="T5" fmla="*/ 21 h 25"/>
                <a:gd name="T6" fmla="*/ 4 w 14"/>
                <a:gd name="T7" fmla="*/ 19 h 25"/>
                <a:gd name="T8" fmla="*/ 5 w 14"/>
                <a:gd name="T9" fmla="*/ 15 h 25"/>
                <a:gd name="T10" fmla="*/ 7 w 14"/>
                <a:gd name="T11" fmla="*/ 12 h 25"/>
                <a:gd name="T12" fmla="*/ 8 w 14"/>
                <a:gd name="T13" fmla="*/ 9 h 25"/>
                <a:gd name="T14" fmla="*/ 10 w 14"/>
                <a:gd name="T15" fmla="*/ 7 h 25"/>
                <a:gd name="T16" fmla="*/ 12 w 14"/>
                <a:gd name="T17" fmla="*/ 4 h 25"/>
                <a:gd name="T18" fmla="*/ 14 w 14"/>
                <a:gd name="T19" fmla="*/ 2 h 25"/>
                <a:gd name="T20" fmla="*/ 12 w 14"/>
                <a:gd name="T21" fmla="*/ 0 h 25"/>
                <a:gd name="T22" fmla="*/ 10 w 14"/>
                <a:gd name="T23" fmla="*/ 2 h 25"/>
                <a:gd name="T24" fmla="*/ 8 w 14"/>
                <a:gd name="T25" fmla="*/ 5 h 25"/>
                <a:gd name="T26" fmla="*/ 6 w 14"/>
                <a:gd name="T27" fmla="*/ 8 h 25"/>
                <a:gd name="T28" fmla="*/ 5 w 14"/>
                <a:gd name="T29" fmla="*/ 11 h 25"/>
                <a:gd name="T30" fmla="*/ 3 w 14"/>
                <a:gd name="T31" fmla="*/ 14 h 25"/>
                <a:gd name="T32" fmla="*/ 2 w 14"/>
                <a:gd name="T33" fmla="*/ 17 h 25"/>
                <a:gd name="T34" fmla="*/ 1 w 14"/>
                <a:gd name="T35" fmla="*/ 21 h 25"/>
                <a:gd name="T36" fmla="*/ 0 w 14"/>
                <a:gd name="T37" fmla="*/ 24 h 25"/>
                <a:gd name="T38" fmla="*/ 2 w 14"/>
                <a:gd name="T39" fmla="*/ 23 h 25"/>
                <a:gd name="T40" fmla="*/ 1 w 14"/>
                <a:gd name="T41" fmla="*/ 25 h 25"/>
                <a:gd name="T42" fmla="*/ 2 w 14"/>
                <a:gd name="T43" fmla="*/ 25 h 25"/>
                <a:gd name="T44" fmla="*/ 3 w 14"/>
                <a:gd name="T45" fmla="*/ 24 h 25"/>
                <a:gd name="T46" fmla="*/ 1 w 14"/>
                <a:gd name="T47" fmla="*/ 25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25"/>
                <a:gd name="T74" fmla="*/ 14 w 14"/>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25">
                  <a:moveTo>
                    <a:pt x="1" y="25"/>
                  </a:moveTo>
                  <a:lnTo>
                    <a:pt x="3" y="24"/>
                  </a:lnTo>
                  <a:lnTo>
                    <a:pt x="3" y="21"/>
                  </a:lnTo>
                  <a:lnTo>
                    <a:pt x="4" y="19"/>
                  </a:lnTo>
                  <a:lnTo>
                    <a:pt x="5" y="15"/>
                  </a:lnTo>
                  <a:lnTo>
                    <a:pt x="7" y="12"/>
                  </a:lnTo>
                  <a:lnTo>
                    <a:pt x="8" y="9"/>
                  </a:lnTo>
                  <a:lnTo>
                    <a:pt x="10" y="7"/>
                  </a:lnTo>
                  <a:lnTo>
                    <a:pt x="12" y="4"/>
                  </a:lnTo>
                  <a:lnTo>
                    <a:pt x="14" y="2"/>
                  </a:lnTo>
                  <a:lnTo>
                    <a:pt x="12" y="0"/>
                  </a:lnTo>
                  <a:lnTo>
                    <a:pt x="10" y="2"/>
                  </a:lnTo>
                  <a:lnTo>
                    <a:pt x="8" y="5"/>
                  </a:lnTo>
                  <a:lnTo>
                    <a:pt x="6" y="8"/>
                  </a:lnTo>
                  <a:lnTo>
                    <a:pt x="5" y="11"/>
                  </a:lnTo>
                  <a:lnTo>
                    <a:pt x="3" y="14"/>
                  </a:lnTo>
                  <a:lnTo>
                    <a:pt x="2" y="17"/>
                  </a:lnTo>
                  <a:lnTo>
                    <a:pt x="1" y="21"/>
                  </a:lnTo>
                  <a:lnTo>
                    <a:pt x="0" y="24"/>
                  </a:lnTo>
                  <a:lnTo>
                    <a:pt x="2" y="23"/>
                  </a:lnTo>
                  <a:lnTo>
                    <a:pt x="1" y="25"/>
                  </a:lnTo>
                  <a:lnTo>
                    <a:pt x="2" y="25"/>
                  </a:lnTo>
                  <a:lnTo>
                    <a:pt x="3" y="24"/>
                  </a:lnTo>
                  <a:lnTo>
                    <a:pt x="1" y="2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41" name="Freeform 615"/>
            <p:cNvSpPr>
              <a:spLocks noChangeArrowheads="1"/>
            </p:cNvSpPr>
            <p:nvPr/>
          </p:nvSpPr>
          <p:spPr bwMode="auto">
            <a:xfrm>
              <a:off x="142" y="141"/>
              <a:ext cx="9" cy="3"/>
            </a:xfrm>
            <a:custGeom>
              <a:avLst/>
              <a:gdLst>
                <a:gd name="T0" fmla="*/ 3 w 9"/>
                <a:gd name="T1" fmla="*/ 1 h 3"/>
                <a:gd name="T2" fmla="*/ 2 w 9"/>
                <a:gd name="T3" fmla="*/ 3 h 3"/>
                <a:gd name="T4" fmla="*/ 9 w 9"/>
                <a:gd name="T5" fmla="*/ 3 h 3"/>
                <a:gd name="T6" fmla="*/ 9 w 9"/>
                <a:gd name="T7" fmla="*/ 0 h 3"/>
                <a:gd name="T8" fmla="*/ 2 w 9"/>
                <a:gd name="T9" fmla="*/ 0 h 3"/>
                <a:gd name="T10" fmla="*/ 0 w 9"/>
                <a:gd name="T11" fmla="*/ 1 h 3"/>
                <a:gd name="T12" fmla="*/ 2 w 9"/>
                <a:gd name="T13" fmla="*/ 0 h 3"/>
                <a:gd name="T14" fmla="*/ 0 w 9"/>
                <a:gd name="T15" fmla="*/ 0 h 3"/>
                <a:gd name="T16" fmla="*/ 0 w 9"/>
                <a:gd name="T17" fmla="*/ 1 h 3"/>
                <a:gd name="T18" fmla="*/ 3 w 9"/>
                <a:gd name="T19" fmla="*/ 1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3"/>
                <a:gd name="T32" fmla="*/ 9 w 9"/>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3">
                  <a:moveTo>
                    <a:pt x="3" y="1"/>
                  </a:moveTo>
                  <a:lnTo>
                    <a:pt x="2" y="3"/>
                  </a:lnTo>
                  <a:lnTo>
                    <a:pt x="9" y="3"/>
                  </a:lnTo>
                  <a:lnTo>
                    <a:pt x="9" y="0"/>
                  </a:lnTo>
                  <a:lnTo>
                    <a:pt x="2" y="0"/>
                  </a:lnTo>
                  <a:lnTo>
                    <a:pt x="0" y="1"/>
                  </a:lnTo>
                  <a:lnTo>
                    <a:pt x="2" y="0"/>
                  </a:lnTo>
                  <a:lnTo>
                    <a:pt x="0" y="0"/>
                  </a:lnTo>
                  <a:lnTo>
                    <a:pt x="0" y="1"/>
                  </a:lnTo>
                  <a:lnTo>
                    <a:pt x="3"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42" name="Freeform 616"/>
            <p:cNvSpPr>
              <a:spLocks noChangeArrowheads="1"/>
            </p:cNvSpPr>
            <p:nvPr/>
          </p:nvSpPr>
          <p:spPr bwMode="auto">
            <a:xfrm>
              <a:off x="142" y="142"/>
              <a:ext cx="3" cy="7"/>
            </a:xfrm>
            <a:custGeom>
              <a:avLst/>
              <a:gdLst>
                <a:gd name="T0" fmla="*/ 2 w 3"/>
                <a:gd name="T1" fmla="*/ 7 h 7"/>
                <a:gd name="T2" fmla="*/ 3 w 3"/>
                <a:gd name="T3" fmla="*/ 5 h 7"/>
                <a:gd name="T4" fmla="*/ 3 w 3"/>
                <a:gd name="T5" fmla="*/ 0 h 7"/>
                <a:gd name="T6" fmla="*/ 0 w 3"/>
                <a:gd name="T7" fmla="*/ 0 h 7"/>
                <a:gd name="T8" fmla="*/ 0 w 3"/>
                <a:gd name="T9" fmla="*/ 5 h 7"/>
                <a:gd name="T10" fmla="*/ 1 w 3"/>
                <a:gd name="T11" fmla="*/ 4 h 7"/>
                <a:gd name="T12" fmla="*/ 2 w 3"/>
                <a:gd name="T13" fmla="*/ 7 h 7"/>
                <a:gd name="T14" fmla="*/ 3 w 3"/>
                <a:gd name="T15" fmla="*/ 6 h 7"/>
                <a:gd name="T16" fmla="*/ 3 w 3"/>
                <a:gd name="T17" fmla="*/ 5 h 7"/>
                <a:gd name="T18" fmla="*/ 2 w 3"/>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7"/>
                <a:gd name="T32" fmla="*/ 3 w 3"/>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7">
                  <a:moveTo>
                    <a:pt x="2" y="7"/>
                  </a:moveTo>
                  <a:lnTo>
                    <a:pt x="3" y="5"/>
                  </a:lnTo>
                  <a:lnTo>
                    <a:pt x="3" y="0"/>
                  </a:lnTo>
                  <a:lnTo>
                    <a:pt x="0" y="0"/>
                  </a:lnTo>
                  <a:lnTo>
                    <a:pt x="0" y="5"/>
                  </a:lnTo>
                  <a:lnTo>
                    <a:pt x="1" y="4"/>
                  </a:lnTo>
                  <a:lnTo>
                    <a:pt x="2" y="7"/>
                  </a:lnTo>
                  <a:lnTo>
                    <a:pt x="3" y="6"/>
                  </a:lnTo>
                  <a:lnTo>
                    <a:pt x="3" y="5"/>
                  </a:lnTo>
                  <a:lnTo>
                    <a:pt x="2" y="7"/>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43" name="Freeform 617"/>
            <p:cNvSpPr>
              <a:spLocks noChangeArrowheads="1"/>
            </p:cNvSpPr>
            <p:nvPr/>
          </p:nvSpPr>
          <p:spPr bwMode="auto">
            <a:xfrm>
              <a:off x="130" y="146"/>
              <a:ext cx="14" cy="19"/>
            </a:xfrm>
            <a:custGeom>
              <a:avLst/>
              <a:gdLst>
                <a:gd name="T0" fmla="*/ 2 w 14"/>
                <a:gd name="T1" fmla="*/ 19 h 19"/>
                <a:gd name="T2" fmla="*/ 2 w 14"/>
                <a:gd name="T3" fmla="*/ 19 h 19"/>
                <a:gd name="T4" fmla="*/ 3 w 14"/>
                <a:gd name="T5" fmla="*/ 16 h 19"/>
                <a:gd name="T6" fmla="*/ 3 w 14"/>
                <a:gd name="T7" fmla="*/ 13 h 19"/>
                <a:gd name="T8" fmla="*/ 4 w 14"/>
                <a:gd name="T9" fmla="*/ 11 h 19"/>
                <a:gd name="T10" fmla="*/ 6 w 14"/>
                <a:gd name="T11" fmla="*/ 9 h 19"/>
                <a:gd name="T12" fmla="*/ 7 w 14"/>
                <a:gd name="T13" fmla="*/ 7 h 19"/>
                <a:gd name="T14" fmla="*/ 9 w 14"/>
                <a:gd name="T15" fmla="*/ 5 h 19"/>
                <a:gd name="T16" fmla="*/ 11 w 14"/>
                <a:gd name="T17" fmla="*/ 4 h 19"/>
                <a:gd name="T18" fmla="*/ 14 w 14"/>
                <a:gd name="T19" fmla="*/ 3 h 19"/>
                <a:gd name="T20" fmla="*/ 13 w 14"/>
                <a:gd name="T21" fmla="*/ 0 h 19"/>
                <a:gd name="T22" fmla="*/ 10 w 14"/>
                <a:gd name="T23" fmla="*/ 1 h 19"/>
                <a:gd name="T24" fmla="*/ 8 w 14"/>
                <a:gd name="T25" fmla="*/ 3 h 19"/>
                <a:gd name="T26" fmla="*/ 5 w 14"/>
                <a:gd name="T27" fmla="*/ 5 h 19"/>
                <a:gd name="T28" fmla="*/ 3 w 14"/>
                <a:gd name="T29" fmla="*/ 7 h 19"/>
                <a:gd name="T30" fmla="*/ 2 w 14"/>
                <a:gd name="T31" fmla="*/ 10 h 19"/>
                <a:gd name="T32" fmla="*/ 1 w 14"/>
                <a:gd name="T33" fmla="*/ 13 h 19"/>
                <a:gd name="T34" fmla="*/ 0 w 14"/>
                <a:gd name="T35" fmla="*/ 16 h 19"/>
                <a:gd name="T36" fmla="*/ 0 w 14"/>
                <a:gd name="T37" fmla="*/ 19 h 19"/>
                <a:gd name="T38" fmla="*/ 0 w 14"/>
                <a:gd name="T39" fmla="*/ 19 h 19"/>
                <a:gd name="T40" fmla="*/ 2 w 14"/>
                <a:gd name="T41" fmla="*/ 19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9"/>
                <a:gd name="T65" fmla="*/ 14 w 14"/>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9">
                  <a:moveTo>
                    <a:pt x="2" y="19"/>
                  </a:moveTo>
                  <a:lnTo>
                    <a:pt x="2" y="19"/>
                  </a:lnTo>
                  <a:lnTo>
                    <a:pt x="3" y="16"/>
                  </a:lnTo>
                  <a:lnTo>
                    <a:pt x="3" y="13"/>
                  </a:lnTo>
                  <a:lnTo>
                    <a:pt x="4" y="11"/>
                  </a:lnTo>
                  <a:lnTo>
                    <a:pt x="6" y="9"/>
                  </a:lnTo>
                  <a:lnTo>
                    <a:pt x="7" y="7"/>
                  </a:lnTo>
                  <a:lnTo>
                    <a:pt x="9" y="5"/>
                  </a:lnTo>
                  <a:lnTo>
                    <a:pt x="11" y="4"/>
                  </a:lnTo>
                  <a:lnTo>
                    <a:pt x="14" y="3"/>
                  </a:lnTo>
                  <a:lnTo>
                    <a:pt x="13" y="0"/>
                  </a:lnTo>
                  <a:lnTo>
                    <a:pt x="10" y="1"/>
                  </a:lnTo>
                  <a:lnTo>
                    <a:pt x="8" y="3"/>
                  </a:lnTo>
                  <a:lnTo>
                    <a:pt x="5" y="5"/>
                  </a:lnTo>
                  <a:lnTo>
                    <a:pt x="3" y="7"/>
                  </a:lnTo>
                  <a:lnTo>
                    <a:pt x="2" y="10"/>
                  </a:lnTo>
                  <a:lnTo>
                    <a:pt x="1" y="13"/>
                  </a:lnTo>
                  <a:lnTo>
                    <a:pt x="0" y="16"/>
                  </a:lnTo>
                  <a:lnTo>
                    <a:pt x="0" y="19"/>
                  </a:lnTo>
                  <a:lnTo>
                    <a:pt x="2" y="19"/>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44" name="Freeform 618"/>
            <p:cNvSpPr>
              <a:spLocks noChangeArrowheads="1"/>
            </p:cNvSpPr>
            <p:nvPr/>
          </p:nvSpPr>
          <p:spPr bwMode="auto">
            <a:xfrm>
              <a:off x="130" y="165"/>
              <a:ext cx="18" cy="20"/>
            </a:xfrm>
            <a:custGeom>
              <a:avLst/>
              <a:gdLst>
                <a:gd name="T0" fmla="*/ 18 w 18"/>
                <a:gd name="T1" fmla="*/ 17 h 20"/>
                <a:gd name="T2" fmla="*/ 18 w 18"/>
                <a:gd name="T3" fmla="*/ 17 h 20"/>
                <a:gd name="T4" fmla="*/ 15 w 18"/>
                <a:gd name="T5" fmla="*/ 17 h 20"/>
                <a:gd name="T6" fmla="*/ 12 w 18"/>
                <a:gd name="T7" fmla="*/ 16 h 20"/>
                <a:gd name="T8" fmla="*/ 9 w 18"/>
                <a:gd name="T9" fmla="*/ 14 h 20"/>
                <a:gd name="T10" fmla="*/ 7 w 18"/>
                <a:gd name="T11" fmla="*/ 12 h 20"/>
                <a:gd name="T12" fmla="*/ 5 w 18"/>
                <a:gd name="T13" fmla="*/ 10 h 20"/>
                <a:gd name="T14" fmla="*/ 4 w 18"/>
                <a:gd name="T15" fmla="*/ 7 h 20"/>
                <a:gd name="T16" fmla="*/ 3 w 18"/>
                <a:gd name="T17" fmla="*/ 4 h 20"/>
                <a:gd name="T18" fmla="*/ 2 w 18"/>
                <a:gd name="T19" fmla="*/ 0 h 20"/>
                <a:gd name="T20" fmla="*/ 0 w 18"/>
                <a:gd name="T21" fmla="*/ 0 h 20"/>
                <a:gd name="T22" fmla="*/ 0 w 18"/>
                <a:gd name="T23" fmla="*/ 4 h 20"/>
                <a:gd name="T24" fmla="*/ 1 w 18"/>
                <a:gd name="T25" fmla="*/ 8 h 20"/>
                <a:gd name="T26" fmla="*/ 3 w 18"/>
                <a:gd name="T27" fmla="*/ 11 h 20"/>
                <a:gd name="T28" fmla="*/ 5 w 18"/>
                <a:gd name="T29" fmla="*/ 14 h 20"/>
                <a:gd name="T30" fmla="*/ 8 w 18"/>
                <a:gd name="T31" fmla="*/ 17 h 20"/>
                <a:gd name="T32" fmla="*/ 11 w 18"/>
                <a:gd name="T33" fmla="*/ 19 h 20"/>
                <a:gd name="T34" fmla="*/ 14 w 18"/>
                <a:gd name="T35" fmla="*/ 20 h 20"/>
                <a:gd name="T36" fmla="*/ 18 w 18"/>
                <a:gd name="T37" fmla="*/ 20 h 20"/>
                <a:gd name="T38" fmla="*/ 18 w 18"/>
                <a:gd name="T39" fmla="*/ 20 h 20"/>
                <a:gd name="T40" fmla="*/ 18 w 18"/>
                <a:gd name="T41" fmla="*/ 17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20"/>
                <a:gd name="T65" fmla="*/ 18 w 18"/>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20">
                  <a:moveTo>
                    <a:pt x="18" y="17"/>
                  </a:moveTo>
                  <a:lnTo>
                    <a:pt x="18" y="17"/>
                  </a:lnTo>
                  <a:lnTo>
                    <a:pt x="15" y="17"/>
                  </a:lnTo>
                  <a:lnTo>
                    <a:pt x="12" y="16"/>
                  </a:lnTo>
                  <a:lnTo>
                    <a:pt x="9" y="14"/>
                  </a:lnTo>
                  <a:lnTo>
                    <a:pt x="7" y="12"/>
                  </a:lnTo>
                  <a:lnTo>
                    <a:pt x="5" y="10"/>
                  </a:lnTo>
                  <a:lnTo>
                    <a:pt x="4" y="7"/>
                  </a:lnTo>
                  <a:lnTo>
                    <a:pt x="3" y="4"/>
                  </a:lnTo>
                  <a:lnTo>
                    <a:pt x="2" y="0"/>
                  </a:lnTo>
                  <a:lnTo>
                    <a:pt x="0" y="0"/>
                  </a:lnTo>
                  <a:lnTo>
                    <a:pt x="0" y="4"/>
                  </a:lnTo>
                  <a:lnTo>
                    <a:pt x="1" y="8"/>
                  </a:lnTo>
                  <a:lnTo>
                    <a:pt x="3" y="11"/>
                  </a:lnTo>
                  <a:lnTo>
                    <a:pt x="5" y="14"/>
                  </a:lnTo>
                  <a:lnTo>
                    <a:pt x="8" y="17"/>
                  </a:lnTo>
                  <a:lnTo>
                    <a:pt x="11" y="19"/>
                  </a:lnTo>
                  <a:lnTo>
                    <a:pt x="14" y="20"/>
                  </a:lnTo>
                  <a:lnTo>
                    <a:pt x="18" y="20"/>
                  </a:lnTo>
                  <a:lnTo>
                    <a:pt x="18" y="17"/>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45" name="Freeform 619"/>
            <p:cNvSpPr>
              <a:spLocks noChangeArrowheads="1"/>
            </p:cNvSpPr>
            <p:nvPr/>
          </p:nvSpPr>
          <p:spPr bwMode="auto">
            <a:xfrm>
              <a:off x="148" y="165"/>
              <a:ext cx="18" cy="20"/>
            </a:xfrm>
            <a:custGeom>
              <a:avLst/>
              <a:gdLst>
                <a:gd name="T0" fmla="*/ 15 w 18"/>
                <a:gd name="T1" fmla="*/ 0 h 20"/>
                <a:gd name="T2" fmla="*/ 15 w 18"/>
                <a:gd name="T3" fmla="*/ 0 h 20"/>
                <a:gd name="T4" fmla="*/ 15 w 18"/>
                <a:gd name="T5" fmla="*/ 4 h 20"/>
                <a:gd name="T6" fmla="*/ 14 w 18"/>
                <a:gd name="T7" fmla="*/ 7 h 20"/>
                <a:gd name="T8" fmla="*/ 12 w 18"/>
                <a:gd name="T9" fmla="*/ 10 h 20"/>
                <a:gd name="T10" fmla="*/ 11 w 18"/>
                <a:gd name="T11" fmla="*/ 12 h 20"/>
                <a:gd name="T12" fmla="*/ 8 w 18"/>
                <a:gd name="T13" fmla="*/ 14 h 20"/>
                <a:gd name="T14" fmla="*/ 6 w 18"/>
                <a:gd name="T15" fmla="*/ 16 h 20"/>
                <a:gd name="T16" fmla="*/ 3 w 18"/>
                <a:gd name="T17" fmla="*/ 17 h 20"/>
                <a:gd name="T18" fmla="*/ 0 w 18"/>
                <a:gd name="T19" fmla="*/ 17 h 20"/>
                <a:gd name="T20" fmla="*/ 0 w 18"/>
                <a:gd name="T21" fmla="*/ 20 h 20"/>
                <a:gd name="T22" fmla="*/ 3 w 18"/>
                <a:gd name="T23" fmla="*/ 20 h 20"/>
                <a:gd name="T24" fmla="*/ 7 w 18"/>
                <a:gd name="T25" fmla="*/ 19 h 20"/>
                <a:gd name="T26" fmla="*/ 10 w 18"/>
                <a:gd name="T27" fmla="*/ 17 h 20"/>
                <a:gd name="T28" fmla="*/ 12 w 18"/>
                <a:gd name="T29" fmla="*/ 14 h 20"/>
                <a:gd name="T30" fmla="*/ 14 w 18"/>
                <a:gd name="T31" fmla="*/ 11 h 20"/>
                <a:gd name="T32" fmla="*/ 16 w 18"/>
                <a:gd name="T33" fmla="*/ 8 h 20"/>
                <a:gd name="T34" fmla="*/ 17 w 18"/>
                <a:gd name="T35" fmla="*/ 4 h 20"/>
                <a:gd name="T36" fmla="*/ 18 w 18"/>
                <a:gd name="T37" fmla="*/ 0 h 20"/>
                <a:gd name="T38" fmla="*/ 18 w 18"/>
                <a:gd name="T39" fmla="*/ 0 h 20"/>
                <a:gd name="T40" fmla="*/ 15 w 18"/>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20"/>
                <a:gd name="T65" fmla="*/ 18 w 18"/>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20">
                  <a:moveTo>
                    <a:pt x="15" y="0"/>
                  </a:moveTo>
                  <a:lnTo>
                    <a:pt x="15" y="0"/>
                  </a:lnTo>
                  <a:lnTo>
                    <a:pt x="15" y="4"/>
                  </a:lnTo>
                  <a:lnTo>
                    <a:pt x="14" y="7"/>
                  </a:lnTo>
                  <a:lnTo>
                    <a:pt x="12" y="10"/>
                  </a:lnTo>
                  <a:lnTo>
                    <a:pt x="11" y="12"/>
                  </a:lnTo>
                  <a:lnTo>
                    <a:pt x="8" y="14"/>
                  </a:lnTo>
                  <a:lnTo>
                    <a:pt x="6" y="16"/>
                  </a:lnTo>
                  <a:lnTo>
                    <a:pt x="3" y="17"/>
                  </a:lnTo>
                  <a:lnTo>
                    <a:pt x="0" y="17"/>
                  </a:lnTo>
                  <a:lnTo>
                    <a:pt x="0" y="20"/>
                  </a:lnTo>
                  <a:lnTo>
                    <a:pt x="3" y="20"/>
                  </a:lnTo>
                  <a:lnTo>
                    <a:pt x="7" y="19"/>
                  </a:lnTo>
                  <a:lnTo>
                    <a:pt x="10" y="17"/>
                  </a:lnTo>
                  <a:lnTo>
                    <a:pt x="12" y="14"/>
                  </a:lnTo>
                  <a:lnTo>
                    <a:pt x="14" y="11"/>
                  </a:lnTo>
                  <a:lnTo>
                    <a:pt x="16" y="8"/>
                  </a:lnTo>
                  <a:lnTo>
                    <a:pt x="17" y="4"/>
                  </a:lnTo>
                  <a:lnTo>
                    <a:pt x="18" y="0"/>
                  </a:lnTo>
                  <a:lnTo>
                    <a:pt x="15"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46" name="Freeform 620"/>
            <p:cNvSpPr>
              <a:spLocks noChangeArrowheads="1"/>
            </p:cNvSpPr>
            <p:nvPr/>
          </p:nvSpPr>
          <p:spPr bwMode="auto">
            <a:xfrm>
              <a:off x="150" y="146"/>
              <a:ext cx="16" cy="19"/>
            </a:xfrm>
            <a:custGeom>
              <a:avLst/>
              <a:gdLst>
                <a:gd name="T0" fmla="*/ 0 w 16"/>
                <a:gd name="T1" fmla="*/ 1 h 19"/>
                <a:gd name="T2" fmla="*/ 1 w 16"/>
                <a:gd name="T3" fmla="*/ 3 h 19"/>
                <a:gd name="T4" fmla="*/ 3 w 16"/>
                <a:gd name="T5" fmla="*/ 4 h 19"/>
                <a:gd name="T6" fmla="*/ 6 w 16"/>
                <a:gd name="T7" fmla="*/ 5 h 19"/>
                <a:gd name="T8" fmla="*/ 8 w 16"/>
                <a:gd name="T9" fmla="*/ 6 h 19"/>
                <a:gd name="T10" fmla="*/ 9 w 16"/>
                <a:gd name="T11" fmla="*/ 9 h 19"/>
                <a:gd name="T12" fmla="*/ 11 w 16"/>
                <a:gd name="T13" fmla="*/ 11 h 19"/>
                <a:gd name="T14" fmla="*/ 12 w 16"/>
                <a:gd name="T15" fmla="*/ 13 h 19"/>
                <a:gd name="T16" fmla="*/ 13 w 16"/>
                <a:gd name="T17" fmla="*/ 16 h 19"/>
                <a:gd name="T18" fmla="*/ 13 w 16"/>
                <a:gd name="T19" fmla="*/ 19 h 19"/>
                <a:gd name="T20" fmla="*/ 16 w 16"/>
                <a:gd name="T21" fmla="*/ 19 h 19"/>
                <a:gd name="T22" fmla="*/ 15 w 16"/>
                <a:gd name="T23" fmla="*/ 15 h 19"/>
                <a:gd name="T24" fmla="*/ 14 w 16"/>
                <a:gd name="T25" fmla="*/ 12 h 19"/>
                <a:gd name="T26" fmla="*/ 13 w 16"/>
                <a:gd name="T27" fmla="*/ 10 h 19"/>
                <a:gd name="T28" fmla="*/ 11 w 16"/>
                <a:gd name="T29" fmla="*/ 7 h 19"/>
                <a:gd name="T30" fmla="*/ 9 w 16"/>
                <a:gd name="T31" fmla="*/ 4 h 19"/>
                <a:gd name="T32" fmla="*/ 7 w 16"/>
                <a:gd name="T33" fmla="*/ 2 h 19"/>
                <a:gd name="T34" fmla="*/ 4 w 16"/>
                <a:gd name="T35" fmla="*/ 1 h 19"/>
                <a:gd name="T36" fmla="*/ 1 w 16"/>
                <a:gd name="T37" fmla="*/ 0 h 19"/>
                <a:gd name="T38" fmla="*/ 2 w 16"/>
                <a:gd name="T39" fmla="*/ 1 h 19"/>
                <a:gd name="T40" fmla="*/ 0 w 16"/>
                <a:gd name="T41" fmla="*/ 1 h 19"/>
                <a:gd name="T42" fmla="*/ 0 w 16"/>
                <a:gd name="T43" fmla="*/ 3 h 19"/>
                <a:gd name="T44" fmla="*/ 1 w 16"/>
                <a:gd name="T45" fmla="*/ 3 h 19"/>
                <a:gd name="T46" fmla="*/ 0 w 16"/>
                <a:gd name="T47" fmla="*/ 1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19"/>
                <a:gd name="T74" fmla="*/ 16 w 16"/>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19">
                  <a:moveTo>
                    <a:pt x="0" y="1"/>
                  </a:moveTo>
                  <a:lnTo>
                    <a:pt x="1" y="3"/>
                  </a:lnTo>
                  <a:lnTo>
                    <a:pt x="3" y="4"/>
                  </a:lnTo>
                  <a:lnTo>
                    <a:pt x="6" y="5"/>
                  </a:lnTo>
                  <a:lnTo>
                    <a:pt x="8" y="6"/>
                  </a:lnTo>
                  <a:lnTo>
                    <a:pt x="9" y="9"/>
                  </a:lnTo>
                  <a:lnTo>
                    <a:pt x="11" y="11"/>
                  </a:lnTo>
                  <a:lnTo>
                    <a:pt x="12" y="13"/>
                  </a:lnTo>
                  <a:lnTo>
                    <a:pt x="13" y="16"/>
                  </a:lnTo>
                  <a:lnTo>
                    <a:pt x="13" y="19"/>
                  </a:lnTo>
                  <a:lnTo>
                    <a:pt x="16" y="19"/>
                  </a:lnTo>
                  <a:lnTo>
                    <a:pt x="15" y="15"/>
                  </a:lnTo>
                  <a:lnTo>
                    <a:pt x="14" y="12"/>
                  </a:lnTo>
                  <a:lnTo>
                    <a:pt x="13" y="10"/>
                  </a:lnTo>
                  <a:lnTo>
                    <a:pt x="11" y="7"/>
                  </a:lnTo>
                  <a:lnTo>
                    <a:pt x="9" y="4"/>
                  </a:lnTo>
                  <a:lnTo>
                    <a:pt x="7" y="2"/>
                  </a:lnTo>
                  <a:lnTo>
                    <a:pt x="4" y="1"/>
                  </a:lnTo>
                  <a:lnTo>
                    <a:pt x="1" y="0"/>
                  </a:lnTo>
                  <a:lnTo>
                    <a:pt x="2" y="1"/>
                  </a:lnTo>
                  <a:lnTo>
                    <a:pt x="0" y="1"/>
                  </a:lnTo>
                  <a:lnTo>
                    <a:pt x="0" y="3"/>
                  </a:lnTo>
                  <a:lnTo>
                    <a:pt x="1" y="3"/>
                  </a:lnTo>
                  <a:lnTo>
                    <a:pt x="0"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47" name="Freeform 621"/>
            <p:cNvSpPr>
              <a:spLocks noChangeArrowheads="1"/>
            </p:cNvSpPr>
            <p:nvPr/>
          </p:nvSpPr>
          <p:spPr bwMode="auto">
            <a:xfrm>
              <a:off x="150" y="141"/>
              <a:ext cx="2" cy="6"/>
            </a:xfrm>
            <a:custGeom>
              <a:avLst/>
              <a:gdLst>
                <a:gd name="T0" fmla="*/ 1 w 2"/>
                <a:gd name="T1" fmla="*/ 3 h 6"/>
                <a:gd name="T2" fmla="*/ 0 w 2"/>
                <a:gd name="T3" fmla="*/ 1 h 6"/>
                <a:gd name="T4" fmla="*/ 0 w 2"/>
                <a:gd name="T5" fmla="*/ 6 h 6"/>
                <a:gd name="T6" fmla="*/ 2 w 2"/>
                <a:gd name="T7" fmla="*/ 6 h 6"/>
                <a:gd name="T8" fmla="*/ 2 w 2"/>
                <a:gd name="T9" fmla="*/ 1 h 6"/>
                <a:gd name="T10" fmla="*/ 1 w 2"/>
                <a:gd name="T11" fmla="*/ 0 h 6"/>
                <a:gd name="T12" fmla="*/ 2 w 2"/>
                <a:gd name="T13" fmla="*/ 1 h 6"/>
                <a:gd name="T14" fmla="*/ 2 w 2"/>
                <a:gd name="T15" fmla="*/ 0 h 6"/>
                <a:gd name="T16" fmla="*/ 1 w 2"/>
                <a:gd name="T17" fmla="*/ 0 h 6"/>
                <a:gd name="T18" fmla="*/ 1 w 2"/>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6"/>
                <a:gd name="T32" fmla="*/ 2 w 2"/>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6">
                  <a:moveTo>
                    <a:pt x="1" y="3"/>
                  </a:moveTo>
                  <a:lnTo>
                    <a:pt x="0" y="1"/>
                  </a:lnTo>
                  <a:lnTo>
                    <a:pt x="0" y="6"/>
                  </a:lnTo>
                  <a:lnTo>
                    <a:pt x="2" y="6"/>
                  </a:lnTo>
                  <a:lnTo>
                    <a:pt x="2" y="1"/>
                  </a:lnTo>
                  <a:lnTo>
                    <a:pt x="1" y="0"/>
                  </a:lnTo>
                  <a:lnTo>
                    <a:pt x="2" y="1"/>
                  </a:lnTo>
                  <a:lnTo>
                    <a:pt x="2" y="0"/>
                  </a:lnTo>
                  <a:lnTo>
                    <a:pt x="1" y="0"/>
                  </a:lnTo>
                  <a:lnTo>
                    <a:pt x="1"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48" name="Freeform 622"/>
            <p:cNvSpPr>
              <a:spLocks noChangeArrowheads="1"/>
            </p:cNvSpPr>
            <p:nvPr/>
          </p:nvSpPr>
          <p:spPr bwMode="auto">
            <a:xfrm>
              <a:off x="39" y="201"/>
              <a:ext cx="217" cy="95"/>
            </a:xfrm>
            <a:custGeom>
              <a:avLst/>
              <a:gdLst>
                <a:gd name="T0" fmla="*/ 214 w 217"/>
                <a:gd name="T1" fmla="*/ 21 h 95"/>
                <a:gd name="T2" fmla="*/ 205 w 217"/>
                <a:gd name="T3" fmla="*/ 38 h 95"/>
                <a:gd name="T4" fmla="*/ 194 w 217"/>
                <a:gd name="T5" fmla="*/ 53 h 95"/>
                <a:gd name="T6" fmla="*/ 182 w 217"/>
                <a:gd name="T7" fmla="*/ 66 h 95"/>
                <a:gd name="T8" fmla="*/ 167 w 217"/>
                <a:gd name="T9" fmla="*/ 77 h 95"/>
                <a:gd name="T10" fmla="*/ 152 w 217"/>
                <a:gd name="T11" fmla="*/ 85 h 95"/>
                <a:gd name="T12" fmla="*/ 135 w 217"/>
                <a:gd name="T13" fmla="*/ 91 h 95"/>
                <a:gd name="T14" fmla="*/ 118 w 217"/>
                <a:gd name="T15" fmla="*/ 95 h 95"/>
                <a:gd name="T16" fmla="*/ 100 w 217"/>
                <a:gd name="T17" fmla="*/ 95 h 95"/>
                <a:gd name="T18" fmla="*/ 82 w 217"/>
                <a:gd name="T19" fmla="*/ 91 h 95"/>
                <a:gd name="T20" fmla="*/ 65 w 217"/>
                <a:gd name="T21" fmla="*/ 85 h 95"/>
                <a:gd name="T22" fmla="*/ 50 w 217"/>
                <a:gd name="T23" fmla="*/ 77 h 95"/>
                <a:gd name="T24" fmla="*/ 36 w 217"/>
                <a:gd name="T25" fmla="*/ 66 h 95"/>
                <a:gd name="T26" fmla="*/ 23 w 217"/>
                <a:gd name="T27" fmla="*/ 53 h 95"/>
                <a:gd name="T28" fmla="*/ 12 w 217"/>
                <a:gd name="T29" fmla="*/ 38 h 95"/>
                <a:gd name="T30" fmla="*/ 4 w 217"/>
                <a:gd name="T31" fmla="*/ 21 h 95"/>
                <a:gd name="T32" fmla="*/ 0 w 217"/>
                <a:gd name="T33" fmla="*/ 10 h 95"/>
                <a:gd name="T34" fmla="*/ 1 w 217"/>
                <a:gd name="T35" fmla="*/ 8 h 95"/>
                <a:gd name="T36" fmla="*/ 20 w 217"/>
                <a:gd name="T37" fmla="*/ 0 h 95"/>
                <a:gd name="T38" fmla="*/ 22 w 217"/>
                <a:gd name="T39" fmla="*/ 0 h 95"/>
                <a:gd name="T40" fmla="*/ 24 w 217"/>
                <a:gd name="T41" fmla="*/ 3 h 95"/>
                <a:gd name="T42" fmla="*/ 30 w 217"/>
                <a:gd name="T43" fmla="*/ 16 h 95"/>
                <a:gd name="T44" fmla="*/ 38 w 217"/>
                <a:gd name="T45" fmla="*/ 29 h 95"/>
                <a:gd name="T46" fmla="*/ 47 w 217"/>
                <a:gd name="T47" fmla="*/ 40 h 95"/>
                <a:gd name="T48" fmla="*/ 57 w 217"/>
                <a:gd name="T49" fmla="*/ 49 h 95"/>
                <a:gd name="T50" fmla="*/ 69 w 217"/>
                <a:gd name="T51" fmla="*/ 56 h 95"/>
                <a:gd name="T52" fmla="*/ 81 w 217"/>
                <a:gd name="T53" fmla="*/ 62 h 95"/>
                <a:gd name="T54" fmla="*/ 95 w 217"/>
                <a:gd name="T55" fmla="*/ 66 h 95"/>
                <a:gd name="T56" fmla="*/ 109 w 217"/>
                <a:gd name="T57" fmla="*/ 67 h 95"/>
                <a:gd name="T58" fmla="*/ 122 w 217"/>
                <a:gd name="T59" fmla="*/ 66 h 95"/>
                <a:gd name="T60" fmla="*/ 136 w 217"/>
                <a:gd name="T61" fmla="*/ 62 h 95"/>
                <a:gd name="T62" fmla="*/ 148 w 217"/>
                <a:gd name="T63" fmla="*/ 57 h 95"/>
                <a:gd name="T64" fmla="*/ 160 w 217"/>
                <a:gd name="T65" fmla="*/ 49 h 95"/>
                <a:gd name="T66" fmla="*/ 170 w 217"/>
                <a:gd name="T67" fmla="*/ 40 h 95"/>
                <a:gd name="T68" fmla="*/ 179 w 217"/>
                <a:gd name="T69" fmla="*/ 29 h 95"/>
                <a:gd name="T70" fmla="*/ 187 w 217"/>
                <a:gd name="T71" fmla="*/ 17 h 95"/>
                <a:gd name="T72" fmla="*/ 193 w 217"/>
                <a:gd name="T73" fmla="*/ 3 h 95"/>
                <a:gd name="T74" fmla="*/ 195 w 217"/>
                <a:gd name="T75" fmla="*/ 0 h 95"/>
                <a:gd name="T76" fmla="*/ 198 w 217"/>
                <a:gd name="T77" fmla="*/ 0 h 95"/>
                <a:gd name="T78" fmla="*/ 216 w 217"/>
                <a:gd name="T79" fmla="*/ 8 h 95"/>
                <a:gd name="T80" fmla="*/ 217 w 217"/>
                <a:gd name="T81" fmla="*/ 10 h 9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7"/>
                <a:gd name="T124" fmla="*/ 0 h 95"/>
                <a:gd name="T125" fmla="*/ 217 w 217"/>
                <a:gd name="T126" fmla="*/ 95 h 9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7" h="95">
                  <a:moveTo>
                    <a:pt x="217" y="12"/>
                  </a:moveTo>
                  <a:lnTo>
                    <a:pt x="214" y="21"/>
                  </a:lnTo>
                  <a:lnTo>
                    <a:pt x="209" y="30"/>
                  </a:lnTo>
                  <a:lnTo>
                    <a:pt x="205" y="38"/>
                  </a:lnTo>
                  <a:lnTo>
                    <a:pt x="200" y="46"/>
                  </a:lnTo>
                  <a:lnTo>
                    <a:pt x="194" y="53"/>
                  </a:lnTo>
                  <a:lnTo>
                    <a:pt x="188" y="60"/>
                  </a:lnTo>
                  <a:lnTo>
                    <a:pt x="182" y="66"/>
                  </a:lnTo>
                  <a:lnTo>
                    <a:pt x="175" y="72"/>
                  </a:lnTo>
                  <a:lnTo>
                    <a:pt x="167" y="77"/>
                  </a:lnTo>
                  <a:lnTo>
                    <a:pt x="160" y="82"/>
                  </a:lnTo>
                  <a:lnTo>
                    <a:pt x="152" y="85"/>
                  </a:lnTo>
                  <a:lnTo>
                    <a:pt x="144" y="89"/>
                  </a:lnTo>
                  <a:lnTo>
                    <a:pt x="135" y="91"/>
                  </a:lnTo>
                  <a:lnTo>
                    <a:pt x="127" y="93"/>
                  </a:lnTo>
                  <a:lnTo>
                    <a:pt x="118" y="95"/>
                  </a:lnTo>
                  <a:lnTo>
                    <a:pt x="109" y="95"/>
                  </a:lnTo>
                  <a:lnTo>
                    <a:pt x="100" y="95"/>
                  </a:lnTo>
                  <a:lnTo>
                    <a:pt x="91" y="93"/>
                  </a:lnTo>
                  <a:lnTo>
                    <a:pt x="82" y="91"/>
                  </a:lnTo>
                  <a:lnTo>
                    <a:pt x="73" y="89"/>
                  </a:lnTo>
                  <a:lnTo>
                    <a:pt x="65" y="85"/>
                  </a:lnTo>
                  <a:lnTo>
                    <a:pt x="57" y="82"/>
                  </a:lnTo>
                  <a:lnTo>
                    <a:pt x="50" y="77"/>
                  </a:lnTo>
                  <a:lnTo>
                    <a:pt x="42" y="72"/>
                  </a:lnTo>
                  <a:lnTo>
                    <a:pt x="36" y="66"/>
                  </a:lnTo>
                  <a:lnTo>
                    <a:pt x="29" y="60"/>
                  </a:lnTo>
                  <a:lnTo>
                    <a:pt x="23" y="53"/>
                  </a:lnTo>
                  <a:lnTo>
                    <a:pt x="17" y="46"/>
                  </a:lnTo>
                  <a:lnTo>
                    <a:pt x="12" y="38"/>
                  </a:lnTo>
                  <a:lnTo>
                    <a:pt x="8" y="30"/>
                  </a:lnTo>
                  <a:lnTo>
                    <a:pt x="4" y="21"/>
                  </a:lnTo>
                  <a:lnTo>
                    <a:pt x="0" y="12"/>
                  </a:lnTo>
                  <a:lnTo>
                    <a:pt x="0" y="10"/>
                  </a:lnTo>
                  <a:lnTo>
                    <a:pt x="0" y="9"/>
                  </a:lnTo>
                  <a:lnTo>
                    <a:pt x="1" y="8"/>
                  </a:lnTo>
                  <a:lnTo>
                    <a:pt x="2" y="7"/>
                  </a:lnTo>
                  <a:lnTo>
                    <a:pt x="20" y="0"/>
                  </a:lnTo>
                  <a:lnTo>
                    <a:pt x="21" y="0"/>
                  </a:lnTo>
                  <a:lnTo>
                    <a:pt x="22" y="0"/>
                  </a:lnTo>
                  <a:lnTo>
                    <a:pt x="23" y="1"/>
                  </a:lnTo>
                  <a:lnTo>
                    <a:pt x="24" y="3"/>
                  </a:lnTo>
                  <a:lnTo>
                    <a:pt x="27" y="10"/>
                  </a:lnTo>
                  <a:lnTo>
                    <a:pt x="30" y="16"/>
                  </a:lnTo>
                  <a:lnTo>
                    <a:pt x="34" y="23"/>
                  </a:lnTo>
                  <a:lnTo>
                    <a:pt x="38" y="29"/>
                  </a:lnTo>
                  <a:lnTo>
                    <a:pt x="42" y="34"/>
                  </a:lnTo>
                  <a:lnTo>
                    <a:pt x="47" y="40"/>
                  </a:lnTo>
                  <a:lnTo>
                    <a:pt x="52" y="44"/>
                  </a:lnTo>
                  <a:lnTo>
                    <a:pt x="57" y="49"/>
                  </a:lnTo>
                  <a:lnTo>
                    <a:pt x="63" y="53"/>
                  </a:lnTo>
                  <a:lnTo>
                    <a:pt x="69" y="56"/>
                  </a:lnTo>
                  <a:lnTo>
                    <a:pt x="75" y="60"/>
                  </a:lnTo>
                  <a:lnTo>
                    <a:pt x="81" y="62"/>
                  </a:lnTo>
                  <a:lnTo>
                    <a:pt x="88" y="64"/>
                  </a:lnTo>
                  <a:lnTo>
                    <a:pt x="95" y="66"/>
                  </a:lnTo>
                  <a:lnTo>
                    <a:pt x="102" y="67"/>
                  </a:lnTo>
                  <a:lnTo>
                    <a:pt x="109" y="67"/>
                  </a:lnTo>
                  <a:lnTo>
                    <a:pt x="116" y="67"/>
                  </a:lnTo>
                  <a:lnTo>
                    <a:pt x="122" y="66"/>
                  </a:lnTo>
                  <a:lnTo>
                    <a:pt x="129" y="64"/>
                  </a:lnTo>
                  <a:lnTo>
                    <a:pt x="136" y="62"/>
                  </a:lnTo>
                  <a:lnTo>
                    <a:pt x="142" y="60"/>
                  </a:lnTo>
                  <a:lnTo>
                    <a:pt x="148" y="57"/>
                  </a:lnTo>
                  <a:lnTo>
                    <a:pt x="154" y="53"/>
                  </a:lnTo>
                  <a:lnTo>
                    <a:pt x="160" y="49"/>
                  </a:lnTo>
                  <a:lnTo>
                    <a:pt x="165" y="45"/>
                  </a:lnTo>
                  <a:lnTo>
                    <a:pt x="170" y="40"/>
                  </a:lnTo>
                  <a:lnTo>
                    <a:pt x="175" y="35"/>
                  </a:lnTo>
                  <a:lnTo>
                    <a:pt x="179" y="29"/>
                  </a:lnTo>
                  <a:lnTo>
                    <a:pt x="183" y="23"/>
                  </a:lnTo>
                  <a:lnTo>
                    <a:pt x="187" y="17"/>
                  </a:lnTo>
                  <a:lnTo>
                    <a:pt x="190" y="10"/>
                  </a:lnTo>
                  <a:lnTo>
                    <a:pt x="193" y="3"/>
                  </a:lnTo>
                  <a:lnTo>
                    <a:pt x="194" y="1"/>
                  </a:lnTo>
                  <a:lnTo>
                    <a:pt x="195" y="0"/>
                  </a:lnTo>
                  <a:lnTo>
                    <a:pt x="197" y="0"/>
                  </a:lnTo>
                  <a:lnTo>
                    <a:pt x="198" y="0"/>
                  </a:lnTo>
                  <a:lnTo>
                    <a:pt x="215" y="7"/>
                  </a:lnTo>
                  <a:lnTo>
                    <a:pt x="216" y="8"/>
                  </a:lnTo>
                  <a:lnTo>
                    <a:pt x="217" y="9"/>
                  </a:lnTo>
                  <a:lnTo>
                    <a:pt x="217" y="10"/>
                  </a:lnTo>
                  <a:lnTo>
                    <a:pt x="217" y="1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49" name="Freeform 623"/>
            <p:cNvSpPr>
              <a:spLocks noChangeArrowheads="1"/>
            </p:cNvSpPr>
            <p:nvPr/>
          </p:nvSpPr>
          <p:spPr bwMode="auto">
            <a:xfrm>
              <a:off x="215" y="76"/>
              <a:ext cx="49" cy="121"/>
            </a:xfrm>
            <a:custGeom>
              <a:avLst/>
              <a:gdLst>
                <a:gd name="T0" fmla="*/ 19 w 49"/>
                <a:gd name="T1" fmla="*/ 1 h 121"/>
                <a:gd name="T2" fmla="*/ 23 w 49"/>
                <a:gd name="T3" fmla="*/ 7 h 121"/>
                <a:gd name="T4" fmla="*/ 27 w 49"/>
                <a:gd name="T5" fmla="*/ 13 h 121"/>
                <a:gd name="T6" fmla="*/ 31 w 49"/>
                <a:gd name="T7" fmla="*/ 19 h 121"/>
                <a:gd name="T8" fmla="*/ 35 w 49"/>
                <a:gd name="T9" fmla="*/ 26 h 121"/>
                <a:gd name="T10" fmla="*/ 38 w 49"/>
                <a:gd name="T11" fmla="*/ 32 h 121"/>
                <a:gd name="T12" fmla="*/ 40 w 49"/>
                <a:gd name="T13" fmla="*/ 39 h 121"/>
                <a:gd name="T14" fmla="*/ 43 w 49"/>
                <a:gd name="T15" fmla="*/ 46 h 121"/>
                <a:gd name="T16" fmla="*/ 45 w 49"/>
                <a:gd name="T17" fmla="*/ 54 h 121"/>
                <a:gd name="T18" fmla="*/ 47 w 49"/>
                <a:gd name="T19" fmla="*/ 62 h 121"/>
                <a:gd name="T20" fmla="*/ 48 w 49"/>
                <a:gd name="T21" fmla="*/ 69 h 121"/>
                <a:gd name="T22" fmla="*/ 49 w 49"/>
                <a:gd name="T23" fmla="*/ 77 h 121"/>
                <a:gd name="T24" fmla="*/ 49 w 49"/>
                <a:gd name="T25" fmla="*/ 85 h 121"/>
                <a:gd name="T26" fmla="*/ 49 w 49"/>
                <a:gd name="T27" fmla="*/ 93 h 121"/>
                <a:gd name="T28" fmla="*/ 49 w 49"/>
                <a:gd name="T29" fmla="*/ 102 h 121"/>
                <a:gd name="T30" fmla="*/ 48 w 49"/>
                <a:gd name="T31" fmla="*/ 110 h 121"/>
                <a:gd name="T32" fmla="*/ 46 w 49"/>
                <a:gd name="T33" fmla="*/ 118 h 121"/>
                <a:gd name="T34" fmla="*/ 46 w 49"/>
                <a:gd name="T35" fmla="*/ 120 h 121"/>
                <a:gd name="T36" fmla="*/ 45 w 49"/>
                <a:gd name="T37" fmla="*/ 121 h 121"/>
                <a:gd name="T38" fmla="*/ 44 w 49"/>
                <a:gd name="T39" fmla="*/ 121 h 121"/>
                <a:gd name="T40" fmla="*/ 42 w 49"/>
                <a:gd name="T41" fmla="*/ 121 h 121"/>
                <a:gd name="T42" fmla="*/ 25 w 49"/>
                <a:gd name="T43" fmla="*/ 116 h 121"/>
                <a:gd name="T44" fmla="*/ 24 w 49"/>
                <a:gd name="T45" fmla="*/ 115 h 121"/>
                <a:gd name="T46" fmla="*/ 23 w 49"/>
                <a:gd name="T47" fmla="*/ 114 h 121"/>
                <a:gd name="T48" fmla="*/ 22 w 49"/>
                <a:gd name="T49" fmla="*/ 113 h 121"/>
                <a:gd name="T50" fmla="*/ 22 w 49"/>
                <a:gd name="T51" fmla="*/ 111 h 121"/>
                <a:gd name="T52" fmla="*/ 23 w 49"/>
                <a:gd name="T53" fmla="*/ 104 h 121"/>
                <a:gd name="T54" fmla="*/ 24 w 49"/>
                <a:gd name="T55" fmla="*/ 98 h 121"/>
                <a:gd name="T56" fmla="*/ 24 w 49"/>
                <a:gd name="T57" fmla="*/ 91 h 121"/>
                <a:gd name="T58" fmla="*/ 24 w 49"/>
                <a:gd name="T59" fmla="*/ 85 h 121"/>
                <a:gd name="T60" fmla="*/ 24 w 49"/>
                <a:gd name="T61" fmla="*/ 79 h 121"/>
                <a:gd name="T62" fmla="*/ 23 w 49"/>
                <a:gd name="T63" fmla="*/ 73 h 121"/>
                <a:gd name="T64" fmla="*/ 22 w 49"/>
                <a:gd name="T65" fmla="*/ 67 h 121"/>
                <a:gd name="T66" fmla="*/ 21 w 49"/>
                <a:gd name="T67" fmla="*/ 62 h 121"/>
                <a:gd name="T68" fmla="*/ 20 w 49"/>
                <a:gd name="T69" fmla="*/ 56 h 121"/>
                <a:gd name="T70" fmla="*/ 18 w 49"/>
                <a:gd name="T71" fmla="*/ 51 h 121"/>
                <a:gd name="T72" fmla="*/ 16 w 49"/>
                <a:gd name="T73" fmla="*/ 46 h 121"/>
                <a:gd name="T74" fmla="*/ 13 w 49"/>
                <a:gd name="T75" fmla="*/ 41 h 121"/>
                <a:gd name="T76" fmla="*/ 11 w 49"/>
                <a:gd name="T77" fmla="*/ 36 h 121"/>
                <a:gd name="T78" fmla="*/ 8 w 49"/>
                <a:gd name="T79" fmla="*/ 31 h 121"/>
                <a:gd name="T80" fmla="*/ 5 w 49"/>
                <a:gd name="T81" fmla="*/ 26 h 121"/>
                <a:gd name="T82" fmla="*/ 1 w 49"/>
                <a:gd name="T83" fmla="*/ 22 h 121"/>
                <a:gd name="T84" fmla="*/ 0 w 49"/>
                <a:gd name="T85" fmla="*/ 21 h 121"/>
                <a:gd name="T86" fmla="*/ 0 w 49"/>
                <a:gd name="T87" fmla="*/ 19 h 121"/>
                <a:gd name="T88" fmla="*/ 0 w 49"/>
                <a:gd name="T89" fmla="*/ 17 h 121"/>
                <a:gd name="T90" fmla="*/ 1 w 49"/>
                <a:gd name="T91" fmla="*/ 15 h 121"/>
                <a:gd name="T92" fmla="*/ 14 w 49"/>
                <a:gd name="T93" fmla="*/ 1 h 121"/>
                <a:gd name="T94" fmla="*/ 14 w 49"/>
                <a:gd name="T95" fmla="*/ 0 h 121"/>
                <a:gd name="T96" fmla="*/ 16 w 49"/>
                <a:gd name="T97" fmla="*/ 0 h 121"/>
                <a:gd name="T98" fmla="*/ 17 w 49"/>
                <a:gd name="T99" fmla="*/ 0 h 121"/>
                <a:gd name="T100" fmla="*/ 19 w 49"/>
                <a:gd name="T101" fmla="*/ 1 h 1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
                <a:gd name="T154" fmla="*/ 0 h 121"/>
                <a:gd name="T155" fmla="*/ 49 w 49"/>
                <a:gd name="T156" fmla="*/ 121 h 1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 h="121">
                  <a:moveTo>
                    <a:pt x="19" y="1"/>
                  </a:moveTo>
                  <a:lnTo>
                    <a:pt x="23" y="7"/>
                  </a:lnTo>
                  <a:lnTo>
                    <a:pt x="27" y="13"/>
                  </a:lnTo>
                  <a:lnTo>
                    <a:pt x="31" y="19"/>
                  </a:lnTo>
                  <a:lnTo>
                    <a:pt x="35" y="26"/>
                  </a:lnTo>
                  <a:lnTo>
                    <a:pt x="38" y="32"/>
                  </a:lnTo>
                  <a:lnTo>
                    <a:pt x="40" y="39"/>
                  </a:lnTo>
                  <a:lnTo>
                    <a:pt x="43" y="46"/>
                  </a:lnTo>
                  <a:lnTo>
                    <a:pt x="45" y="54"/>
                  </a:lnTo>
                  <a:lnTo>
                    <a:pt x="47" y="62"/>
                  </a:lnTo>
                  <a:lnTo>
                    <a:pt x="48" y="69"/>
                  </a:lnTo>
                  <a:lnTo>
                    <a:pt x="49" y="77"/>
                  </a:lnTo>
                  <a:lnTo>
                    <a:pt x="49" y="85"/>
                  </a:lnTo>
                  <a:lnTo>
                    <a:pt x="49" y="93"/>
                  </a:lnTo>
                  <a:lnTo>
                    <a:pt x="49" y="102"/>
                  </a:lnTo>
                  <a:lnTo>
                    <a:pt x="48" y="110"/>
                  </a:lnTo>
                  <a:lnTo>
                    <a:pt x="46" y="118"/>
                  </a:lnTo>
                  <a:lnTo>
                    <a:pt x="46" y="120"/>
                  </a:lnTo>
                  <a:lnTo>
                    <a:pt x="45" y="121"/>
                  </a:lnTo>
                  <a:lnTo>
                    <a:pt x="44" y="121"/>
                  </a:lnTo>
                  <a:lnTo>
                    <a:pt x="42" y="121"/>
                  </a:lnTo>
                  <a:lnTo>
                    <a:pt x="25" y="116"/>
                  </a:lnTo>
                  <a:lnTo>
                    <a:pt x="24" y="115"/>
                  </a:lnTo>
                  <a:lnTo>
                    <a:pt x="23" y="114"/>
                  </a:lnTo>
                  <a:lnTo>
                    <a:pt x="22" y="113"/>
                  </a:lnTo>
                  <a:lnTo>
                    <a:pt x="22" y="111"/>
                  </a:lnTo>
                  <a:lnTo>
                    <a:pt x="23" y="104"/>
                  </a:lnTo>
                  <a:lnTo>
                    <a:pt x="24" y="98"/>
                  </a:lnTo>
                  <a:lnTo>
                    <a:pt x="24" y="91"/>
                  </a:lnTo>
                  <a:lnTo>
                    <a:pt x="24" y="85"/>
                  </a:lnTo>
                  <a:lnTo>
                    <a:pt x="24" y="79"/>
                  </a:lnTo>
                  <a:lnTo>
                    <a:pt x="23" y="73"/>
                  </a:lnTo>
                  <a:lnTo>
                    <a:pt x="22" y="67"/>
                  </a:lnTo>
                  <a:lnTo>
                    <a:pt x="21" y="62"/>
                  </a:lnTo>
                  <a:lnTo>
                    <a:pt x="20" y="56"/>
                  </a:lnTo>
                  <a:lnTo>
                    <a:pt x="18" y="51"/>
                  </a:lnTo>
                  <a:lnTo>
                    <a:pt x="16" y="46"/>
                  </a:lnTo>
                  <a:lnTo>
                    <a:pt x="13" y="41"/>
                  </a:lnTo>
                  <a:lnTo>
                    <a:pt x="11" y="36"/>
                  </a:lnTo>
                  <a:lnTo>
                    <a:pt x="8" y="31"/>
                  </a:lnTo>
                  <a:lnTo>
                    <a:pt x="5" y="26"/>
                  </a:lnTo>
                  <a:lnTo>
                    <a:pt x="1" y="22"/>
                  </a:lnTo>
                  <a:lnTo>
                    <a:pt x="0" y="21"/>
                  </a:lnTo>
                  <a:lnTo>
                    <a:pt x="0" y="19"/>
                  </a:lnTo>
                  <a:lnTo>
                    <a:pt x="0" y="17"/>
                  </a:lnTo>
                  <a:lnTo>
                    <a:pt x="1" y="15"/>
                  </a:lnTo>
                  <a:lnTo>
                    <a:pt x="14" y="1"/>
                  </a:lnTo>
                  <a:lnTo>
                    <a:pt x="14" y="0"/>
                  </a:lnTo>
                  <a:lnTo>
                    <a:pt x="16" y="0"/>
                  </a:lnTo>
                  <a:lnTo>
                    <a:pt x="17" y="0"/>
                  </a:lnTo>
                  <a:lnTo>
                    <a:pt x="19"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50" name="Freeform 624"/>
            <p:cNvSpPr>
              <a:spLocks noChangeArrowheads="1"/>
            </p:cNvSpPr>
            <p:nvPr/>
          </p:nvSpPr>
          <p:spPr bwMode="auto">
            <a:xfrm>
              <a:off x="188" y="257"/>
              <a:ext cx="19" cy="11"/>
            </a:xfrm>
            <a:custGeom>
              <a:avLst/>
              <a:gdLst>
                <a:gd name="T0" fmla="*/ 0 w 19"/>
                <a:gd name="T1" fmla="*/ 11 h 11"/>
                <a:gd name="T2" fmla="*/ 0 w 19"/>
                <a:gd name="T3" fmla="*/ 8 h 11"/>
                <a:gd name="T4" fmla="*/ 1 w 19"/>
                <a:gd name="T5" fmla="*/ 6 h 11"/>
                <a:gd name="T6" fmla="*/ 3 w 19"/>
                <a:gd name="T7" fmla="*/ 3 h 11"/>
                <a:gd name="T8" fmla="*/ 5 w 19"/>
                <a:gd name="T9" fmla="*/ 2 h 11"/>
                <a:gd name="T10" fmla="*/ 6 w 19"/>
                <a:gd name="T11" fmla="*/ 1 h 11"/>
                <a:gd name="T12" fmla="*/ 8 w 19"/>
                <a:gd name="T13" fmla="*/ 0 h 11"/>
                <a:gd name="T14" fmla="*/ 10 w 19"/>
                <a:gd name="T15" fmla="*/ 0 h 11"/>
                <a:gd name="T16" fmla="*/ 12 w 19"/>
                <a:gd name="T17" fmla="*/ 1 h 11"/>
                <a:gd name="T18" fmla="*/ 13 w 19"/>
                <a:gd name="T19" fmla="*/ 2 h 11"/>
                <a:gd name="T20" fmla="*/ 15 w 19"/>
                <a:gd name="T21" fmla="*/ 3 h 11"/>
                <a:gd name="T22" fmla="*/ 16 w 19"/>
                <a:gd name="T23" fmla="*/ 4 h 11"/>
                <a:gd name="T24" fmla="*/ 17 w 19"/>
                <a:gd name="T25" fmla="*/ 6 h 11"/>
                <a:gd name="T26" fmla="*/ 18 w 19"/>
                <a:gd name="T27" fmla="*/ 7 h 11"/>
                <a:gd name="T28" fmla="*/ 18 w 19"/>
                <a:gd name="T29" fmla="*/ 8 h 11"/>
                <a:gd name="T30" fmla="*/ 19 w 19"/>
                <a:gd name="T31" fmla="*/ 9 h 11"/>
                <a:gd name="T32" fmla="*/ 19 w 19"/>
                <a:gd name="T33" fmla="*/ 11 h 11"/>
                <a:gd name="T34" fmla="*/ 15 w 19"/>
                <a:gd name="T35" fmla="*/ 11 h 11"/>
                <a:gd name="T36" fmla="*/ 15 w 19"/>
                <a:gd name="T37" fmla="*/ 10 h 11"/>
                <a:gd name="T38" fmla="*/ 15 w 19"/>
                <a:gd name="T39" fmla="*/ 9 h 11"/>
                <a:gd name="T40" fmla="*/ 15 w 19"/>
                <a:gd name="T41" fmla="*/ 8 h 11"/>
                <a:gd name="T42" fmla="*/ 15 w 19"/>
                <a:gd name="T43" fmla="*/ 7 h 11"/>
                <a:gd name="T44" fmla="*/ 13 w 19"/>
                <a:gd name="T45" fmla="*/ 5 h 11"/>
                <a:gd name="T46" fmla="*/ 11 w 19"/>
                <a:gd name="T47" fmla="*/ 4 h 11"/>
                <a:gd name="T48" fmla="*/ 9 w 19"/>
                <a:gd name="T49" fmla="*/ 4 h 11"/>
                <a:gd name="T50" fmla="*/ 6 w 19"/>
                <a:gd name="T51" fmla="*/ 5 h 11"/>
                <a:gd name="T52" fmla="*/ 5 w 19"/>
                <a:gd name="T53" fmla="*/ 6 h 11"/>
                <a:gd name="T54" fmla="*/ 4 w 19"/>
                <a:gd name="T55" fmla="*/ 7 h 11"/>
                <a:gd name="T56" fmla="*/ 4 w 19"/>
                <a:gd name="T57" fmla="*/ 9 h 11"/>
                <a:gd name="T58" fmla="*/ 4 w 19"/>
                <a:gd name="T59" fmla="*/ 11 h 11"/>
                <a:gd name="T60" fmla="*/ 0 w 19"/>
                <a:gd name="T61" fmla="*/ 11 h 1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
                <a:gd name="T94" fmla="*/ 0 h 11"/>
                <a:gd name="T95" fmla="*/ 19 w 19"/>
                <a:gd name="T96" fmla="*/ 11 h 1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 h="11">
                  <a:moveTo>
                    <a:pt x="0" y="11"/>
                  </a:moveTo>
                  <a:lnTo>
                    <a:pt x="0" y="8"/>
                  </a:lnTo>
                  <a:lnTo>
                    <a:pt x="1" y="6"/>
                  </a:lnTo>
                  <a:lnTo>
                    <a:pt x="3" y="3"/>
                  </a:lnTo>
                  <a:lnTo>
                    <a:pt x="5" y="2"/>
                  </a:lnTo>
                  <a:lnTo>
                    <a:pt x="6" y="1"/>
                  </a:lnTo>
                  <a:lnTo>
                    <a:pt x="8" y="0"/>
                  </a:lnTo>
                  <a:lnTo>
                    <a:pt x="10" y="0"/>
                  </a:lnTo>
                  <a:lnTo>
                    <a:pt x="12" y="1"/>
                  </a:lnTo>
                  <a:lnTo>
                    <a:pt x="13" y="2"/>
                  </a:lnTo>
                  <a:lnTo>
                    <a:pt x="15" y="3"/>
                  </a:lnTo>
                  <a:lnTo>
                    <a:pt x="16" y="4"/>
                  </a:lnTo>
                  <a:lnTo>
                    <a:pt x="17" y="6"/>
                  </a:lnTo>
                  <a:lnTo>
                    <a:pt x="18" y="7"/>
                  </a:lnTo>
                  <a:lnTo>
                    <a:pt x="18" y="8"/>
                  </a:lnTo>
                  <a:lnTo>
                    <a:pt x="19" y="9"/>
                  </a:lnTo>
                  <a:lnTo>
                    <a:pt x="19" y="11"/>
                  </a:lnTo>
                  <a:lnTo>
                    <a:pt x="15" y="11"/>
                  </a:lnTo>
                  <a:lnTo>
                    <a:pt x="15" y="10"/>
                  </a:lnTo>
                  <a:lnTo>
                    <a:pt x="15" y="9"/>
                  </a:lnTo>
                  <a:lnTo>
                    <a:pt x="15" y="8"/>
                  </a:lnTo>
                  <a:lnTo>
                    <a:pt x="15" y="7"/>
                  </a:lnTo>
                  <a:lnTo>
                    <a:pt x="13" y="5"/>
                  </a:lnTo>
                  <a:lnTo>
                    <a:pt x="11" y="4"/>
                  </a:lnTo>
                  <a:lnTo>
                    <a:pt x="9" y="4"/>
                  </a:lnTo>
                  <a:lnTo>
                    <a:pt x="6" y="5"/>
                  </a:lnTo>
                  <a:lnTo>
                    <a:pt x="5" y="6"/>
                  </a:lnTo>
                  <a:lnTo>
                    <a:pt x="4" y="7"/>
                  </a:lnTo>
                  <a:lnTo>
                    <a:pt x="4" y="9"/>
                  </a:lnTo>
                  <a:lnTo>
                    <a:pt x="4" y="11"/>
                  </a:lnTo>
                  <a:lnTo>
                    <a:pt x="0" y="11"/>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51" name="Freeform 625"/>
            <p:cNvSpPr>
              <a:spLocks noChangeArrowheads="1"/>
            </p:cNvSpPr>
            <p:nvPr/>
          </p:nvSpPr>
          <p:spPr bwMode="auto">
            <a:xfrm>
              <a:off x="188" y="268"/>
              <a:ext cx="5" cy="4"/>
            </a:xfrm>
            <a:custGeom>
              <a:avLst/>
              <a:gdLst>
                <a:gd name="T0" fmla="*/ 1 w 5"/>
                <a:gd name="T1" fmla="*/ 4 h 4"/>
                <a:gd name="T2" fmla="*/ 1 w 5"/>
                <a:gd name="T3" fmla="*/ 3 h 4"/>
                <a:gd name="T4" fmla="*/ 0 w 5"/>
                <a:gd name="T5" fmla="*/ 2 h 4"/>
                <a:gd name="T6" fmla="*/ 0 w 5"/>
                <a:gd name="T7" fmla="*/ 1 h 4"/>
                <a:gd name="T8" fmla="*/ 0 w 5"/>
                <a:gd name="T9" fmla="*/ 0 h 4"/>
                <a:gd name="T10" fmla="*/ 4 w 5"/>
                <a:gd name="T11" fmla="*/ 0 h 4"/>
                <a:gd name="T12" fmla="*/ 4 w 5"/>
                <a:gd name="T13" fmla="*/ 0 h 4"/>
                <a:gd name="T14" fmla="*/ 4 w 5"/>
                <a:gd name="T15" fmla="*/ 1 h 4"/>
                <a:gd name="T16" fmla="*/ 4 w 5"/>
                <a:gd name="T17" fmla="*/ 2 h 4"/>
                <a:gd name="T18" fmla="*/ 4 w 5"/>
                <a:gd name="T19" fmla="*/ 3 h 4"/>
                <a:gd name="T20" fmla="*/ 4 w 5"/>
                <a:gd name="T21" fmla="*/ 3 h 4"/>
                <a:gd name="T22" fmla="*/ 5 w 5"/>
                <a:gd name="T23" fmla="*/ 3 h 4"/>
                <a:gd name="T24" fmla="*/ 5 w 5"/>
                <a:gd name="T25" fmla="*/ 3 h 4"/>
                <a:gd name="T26" fmla="*/ 5 w 5"/>
                <a:gd name="T27" fmla="*/ 4 h 4"/>
                <a:gd name="T28" fmla="*/ 1 w 5"/>
                <a:gd name="T29" fmla="*/ 4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
                <a:gd name="T46" fmla="*/ 0 h 4"/>
                <a:gd name="T47" fmla="*/ 5 w 5"/>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 h="4">
                  <a:moveTo>
                    <a:pt x="1" y="4"/>
                  </a:moveTo>
                  <a:lnTo>
                    <a:pt x="1" y="3"/>
                  </a:lnTo>
                  <a:lnTo>
                    <a:pt x="0" y="2"/>
                  </a:lnTo>
                  <a:lnTo>
                    <a:pt x="0" y="1"/>
                  </a:lnTo>
                  <a:lnTo>
                    <a:pt x="0" y="0"/>
                  </a:lnTo>
                  <a:lnTo>
                    <a:pt x="4" y="0"/>
                  </a:lnTo>
                  <a:lnTo>
                    <a:pt x="4" y="1"/>
                  </a:lnTo>
                  <a:lnTo>
                    <a:pt x="4" y="2"/>
                  </a:lnTo>
                  <a:lnTo>
                    <a:pt x="4" y="3"/>
                  </a:lnTo>
                  <a:lnTo>
                    <a:pt x="5" y="3"/>
                  </a:lnTo>
                  <a:lnTo>
                    <a:pt x="5" y="4"/>
                  </a:lnTo>
                  <a:lnTo>
                    <a:pt x="1" y="4"/>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52" name="Freeform 626"/>
            <p:cNvSpPr>
              <a:spLocks noChangeArrowheads="1"/>
            </p:cNvSpPr>
            <p:nvPr/>
          </p:nvSpPr>
          <p:spPr bwMode="auto">
            <a:xfrm>
              <a:off x="202" y="268"/>
              <a:ext cx="5" cy="4"/>
            </a:xfrm>
            <a:custGeom>
              <a:avLst/>
              <a:gdLst>
                <a:gd name="T0" fmla="*/ 0 w 5"/>
                <a:gd name="T1" fmla="*/ 4 h 4"/>
                <a:gd name="T2" fmla="*/ 0 w 5"/>
                <a:gd name="T3" fmla="*/ 3 h 4"/>
                <a:gd name="T4" fmla="*/ 1 w 5"/>
                <a:gd name="T5" fmla="*/ 2 h 4"/>
                <a:gd name="T6" fmla="*/ 1 w 5"/>
                <a:gd name="T7" fmla="*/ 1 h 4"/>
                <a:gd name="T8" fmla="*/ 1 w 5"/>
                <a:gd name="T9" fmla="*/ 0 h 4"/>
                <a:gd name="T10" fmla="*/ 5 w 5"/>
                <a:gd name="T11" fmla="*/ 0 h 4"/>
                <a:gd name="T12" fmla="*/ 5 w 5"/>
                <a:gd name="T13" fmla="*/ 1 h 4"/>
                <a:gd name="T14" fmla="*/ 4 w 5"/>
                <a:gd name="T15" fmla="*/ 2 h 4"/>
                <a:gd name="T16" fmla="*/ 4 w 5"/>
                <a:gd name="T17" fmla="*/ 3 h 4"/>
                <a:gd name="T18" fmla="*/ 4 w 5"/>
                <a:gd name="T19" fmla="*/ 4 h 4"/>
                <a:gd name="T20" fmla="*/ 0 w 5"/>
                <a:gd name="T21" fmla="*/ 4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4"/>
                <a:gd name="T35" fmla="*/ 5 w 5"/>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4">
                  <a:moveTo>
                    <a:pt x="0" y="4"/>
                  </a:moveTo>
                  <a:lnTo>
                    <a:pt x="0" y="3"/>
                  </a:lnTo>
                  <a:lnTo>
                    <a:pt x="1" y="2"/>
                  </a:lnTo>
                  <a:lnTo>
                    <a:pt x="1" y="1"/>
                  </a:lnTo>
                  <a:lnTo>
                    <a:pt x="1" y="0"/>
                  </a:lnTo>
                  <a:lnTo>
                    <a:pt x="5" y="0"/>
                  </a:lnTo>
                  <a:lnTo>
                    <a:pt x="5" y="1"/>
                  </a:lnTo>
                  <a:lnTo>
                    <a:pt x="4" y="2"/>
                  </a:lnTo>
                  <a:lnTo>
                    <a:pt x="4" y="3"/>
                  </a:lnTo>
                  <a:lnTo>
                    <a:pt x="4" y="4"/>
                  </a:lnTo>
                  <a:lnTo>
                    <a:pt x="0" y="4"/>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53" name="Freeform 627"/>
            <p:cNvSpPr>
              <a:spLocks noChangeArrowheads="1"/>
            </p:cNvSpPr>
            <p:nvPr/>
          </p:nvSpPr>
          <p:spPr bwMode="auto">
            <a:xfrm>
              <a:off x="189" y="272"/>
              <a:ext cx="17" cy="6"/>
            </a:xfrm>
            <a:custGeom>
              <a:avLst/>
              <a:gdLst>
                <a:gd name="T0" fmla="*/ 0 w 17"/>
                <a:gd name="T1" fmla="*/ 0 h 6"/>
                <a:gd name="T2" fmla="*/ 0 w 17"/>
                <a:gd name="T3" fmla="*/ 0 h 6"/>
                <a:gd name="T4" fmla="*/ 0 w 17"/>
                <a:gd name="T5" fmla="*/ 0 h 6"/>
                <a:gd name="T6" fmla="*/ 0 w 17"/>
                <a:gd name="T7" fmla="*/ 0 h 6"/>
                <a:gd name="T8" fmla="*/ 0 w 17"/>
                <a:gd name="T9" fmla="*/ 1 h 6"/>
                <a:gd name="T10" fmla="*/ 2 w 17"/>
                <a:gd name="T11" fmla="*/ 2 h 6"/>
                <a:gd name="T12" fmla="*/ 3 w 17"/>
                <a:gd name="T13" fmla="*/ 4 h 6"/>
                <a:gd name="T14" fmla="*/ 4 w 17"/>
                <a:gd name="T15" fmla="*/ 5 h 6"/>
                <a:gd name="T16" fmla="*/ 6 w 17"/>
                <a:gd name="T17" fmla="*/ 6 h 6"/>
                <a:gd name="T18" fmla="*/ 8 w 17"/>
                <a:gd name="T19" fmla="*/ 6 h 6"/>
                <a:gd name="T20" fmla="*/ 10 w 17"/>
                <a:gd name="T21" fmla="*/ 6 h 6"/>
                <a:gd name="T22" fmla="*/ 11 w 17"/>
                <a:gd name="T23" fmla="*/ 6 h 6"/>
                <a:gd name="T24" fmla="*/ 13 w 17"/>
                <a:gd name="T25" fmla="*/ 5 h 6"/>
                <a:gd name="T26" fmla="*/ 14 w 17"/>
                <a:gd name="T27" fmla="*/ 4 h 6"/>
                <a:gd name="T28" fmla="*/ 15 w 17"/>
                <a:gd name="T29" fmla="*/ 2 h 6"/>
                <a:gd name="T30" fmla="*/ 16 w 17"/>
                <a:gd name="T31" fmla="*/ 1 h 6"/>
                <a:gd name="T32" fmla="*/ 17 w 17"/>
                <a:gd name="T33" fmla="*/ 0 h 6"/>
                <a:gd name="T34" fmla="*/ 13 w 17"/>
                <a:gd name="T35" fmla="*/ 0 h 6"/>
                <a:gd name="T36" fmla="*/ 12 w 17"/>
                <a:gd name="T37" fmla="*/ 0 h 6"/>
                <a:gd name="T38" fmla="*/ 12 w 17"/>
                <a:gd name="T39" fmla="*/ 1 h 6"/>
                <a:gd name="T40" fmla="*/ 12 w 17"/>
                <a:gd name="T41" fmla="*/ 1 h 6"/>
                <a:gd name="T42" fmla="*/ 11 w 17"/>
                <a:gd name="T43" fmla="*/ 1 h 6"/>
                <a:gd name="T44" fmla="*/ 10 w 17"/>
                <a:gd name="T45" fmla="*/ 2 h 6"/>
                <a:gd name="T46" fmla="*/ 7 w 17"/>
                <a:gd name="T47" fmla="*/ 2 h 6"/>
                <a:gd name="T48" fmla="*/ 5 w 17"/>
                <a:gd name="T49" fmla="*/ 1 h 6"/>
                <a:gd name="T50" fmla="*/ 4 w 17"/>
                <a:gd name="T51" fmla="*/ 0 h 6"/>
                <a:gd name="T52" fmla="*/ 0 w 17"/>
                <a:gd name="T53" fmla="*/ 0 h 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
                <a:gd name="T82" fmla="*/ 0 h 6"/>
                <a:gd name="T83" fmla="*/ 17 w 17"/>
                <a:gd name="T84" fmla="*/ 6 h 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 h="6">
                  <a:moveTo>
                    <a:pt x="0" y="0"/>
                  </a:moveTo>
                  <a:lnTo>
                    <a:pt x="0" y="0"/>
                  </a:lnTo>
                  <a:lnTo>
                    <a:pt x="0" y="1"/>
                  </a:lnTo>
                  <a:lnTo>
                    <a:pt x="2" y="2"/>
                  </a:lnTo>
                  <a:lnTo>
                    <a:pt x="3" y="4"/>
                  </a:lnTo>
                  <a:lnTo>
                    <a:pt x="4" y="5"/>
                  </a:lnTo>
                  <a:lnTo>
                    <a:pt x="6" y="6"/>
                  </a:lnTo>
                  <a:lnTo>
                    <a:pt x="8" y="6"/>
                  </a:lnTo>
                  <a:lnTo>
                    <a:pt x="10" y="6"/>
                  </a:lnTo>
                  <a:lnTo>
                    <a:pt x="11" y="6"/>
                  </a:lnTo>
                  <a:lnTo>
                    <a:pt x="13" y="5"/>
                  </a:lnTo>
                  <a:lnTo>
                    <a:pt x="14" y="4"/>
                  </a:lnTo>
                  <a:lnTo>
                    <a:pt x="15" y="2"/>
                  </a:lnTo>
                  <a:lnTo>
                    <a:pt x="16" y="1"/>
                  </a:lnTo>
                  <a:lnTo>
                    <a:pt x="17" y="0"/>
                  </a:lnTo>
                  <a:lnTo>
                    <a:pt x="13" y="0"/>
                  </a:lnTo>
                  <a:lnTo>
                    <a:pt x="12" y="0"/>
                  </a:lnTo>
                  <a:lnTo>
                    <a:pt x="12" y="1"/>
                  </a:lnTo>
                  <a:lnTo>
                    <a:pt x="11" y="1"/>
                  </a:lnTo>
                  <a:lnTo>
                    <a:pt x="10" y="2"/>
                  </a:lnTo>
                  <a:lnTo>
                    <a:pt x="7" y="2"/>
                  </a:lnTo>
                  <a:lnTo>
                    <a:pt x="5" y="1"/>
                  </a:lnTo>
                  <a:lnTo>
                    <a:pt x="4" y="0"/>
                  </a:lnTo>
                  <a:lnTo>
                    <a:pt x="0"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54" name="Freeform 628"/>
            <p:cNvSpPr>
              <a:spLocks noChangeArrowheads="1"/>
            </p:cNvSpPr>
            <p:nvPr/>
          </p:nvSpPr>
          <p:spPr bwMode="auto">
            <a:xfrm>
              <a:off x="49" y="217"/>
              <a:ext cx="18" cy="14"/>
            </a:xfrm>
            <a:custGeom>
              <a:avLst/>
              <a:gdLst>
                <a:gd name="T0" fmla="*/ 0 w 18"/>
                <a:gd name="T1" fmla="*/ 10 h 14"/>
                <a:gd name="T2" fmla="*/ 16 w 18"/>
                <a:gd name="T3" fmla="*/ 0 h 14"/>
                <a:gd name="T4" fmla="*/ 16 w 18"/>
                <a:gd name="T5" fmla="*/ 1 h 14"/>
                <a:gd name="T6" fmla="*/ 17 w 18"/>
                <a:gd name="T7" fmla="*/ 2 h 14"/>
                <a:gd name="T8" fmla="*/ 17 w 18"/>
                <a:gd name="T9" fmla="*/ 3 h 14"/>
                <a:gd name="T10" fmla="*/ 18 w 18"/>
                <a:gd name="T11" fmla="*/ 4 h 14"/>
                <a:gd name="T12" fmla="*/ 2 w 18"/>
                <a:gd name="T13" fmla="*/ 14 h 14"/>
                <a:gd name="T14" fmla="*/ 1 w 18"/>
                <a:gd name="T15" fmla="*/ 13 h 14"/>
                <a:gd name="T16" fmla="*/ 1 w 18"/>
                <a:gd name="T17" fmla="*/ 12 h 14"/>
                <a:gd name="T18" fmla="*/ 0 w 18"/>
                <a:gd name="T19" fmla="*/ 11 h 14"/>
                <a:gd name="T20" fmla="*/ 0 w 18"/>
                <a:gd name="T21" fmla="*/ 1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4"/>
                <a:gd name="T35" fmla="*/ 18 w 18"/>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4">
                  <a:moveTo>
                    <a:pt x="0" y="10"/>
                  </a:moveTo>
                  <a:lnTo>
                    <a:pt x="16" y="0"/>
                  </a:lnTo>
                  <a:lnTo>
                    <a:pt x="16" y="1"/>
                  </a:lnTo>
                  <a:lnTo>
                    <a:pt x="17" y="2"/>
                  </a:lnTo>
                  <a:lnTo>
                    <a:pt x="17" y="3"/>
                  </a:lnTo>
                  <a:lnTo>
                    <a:pt x="18" y="4"/>
                  </a:lnTo>
                  <a:lnTo>
                    <a:pt x="2" y="14"/>
                  </a:lnTo>
                  <a:lnTo>
                    <a:pt x="1" y="13"/>
                  </a:lnTo>
                  <a:lnTo>
                    <a:pt x="1" y="12"/>
                  </a:lnTo>
                  <a:lnTo>
                    <a:pt x="0" y="11"/>
                  </a:lnTo>
                  <a:lnTo>
                    <a:pt x="0" y="1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55" name="Freeform 629"/>
            <p:cNvSpPr>
              <a:spLocks noChangeArrowheads="1"/>
            </p:cNvSpPr>
            <p:nvPr/>
          </p:nvSpPr>
          <p:spPr bwMode="auto">
            <a:xfrm>
              <a:off x="178" y="265"/>
              <a:ext cx="9" cy="21"/>
            </a:xfrm>
            <a:custGeom>
              <a:avLst/>
              <a:gdLst>
                <a:gd name="T0" fmla="*/ 6 w 9"/>
                <a:gd name="T1" fmla="*/ 21 h 21"/>
                <a:gd name="T2" fmla="*/ 0 w 9"/>
                <a:gd name="T3" fmla="*/ 1 h 21"/>
                <a:gd name="T4" fmla="*/ 0 w 9"/>
                <a:gd name="T5" fmla="*/ 1 h 21"/>
                <a:gd name="T6" fmla="*/ 2 w 9"/>
                <a:gd name="T7" fmla="*/ 0 h 21"/>
                <a:gd name="T8" fmla="*/ 2 w 9"/>
                <a:gd name="T9" fmla="*/ 0 h 21"/>
                <a:gd name="T10" fmla="*/ 3 w 9"/>
                <a:gd name="T11" fmla="*/ 0 h 21"/>
                <a:gd name="T12" fmla="*/ 9 w 9"/>
                <a:gd name="T13" fmla="*/ 19 h 21"/>
                <a:gd name="T14" fmla="*/ 9 w 9"/>
                <a:gd name="T15" fmla="*/ 20 h 21"/>
                <a:gd name="T16" fmla="*/ 8 w 9"/>
                <a:gd name="T17" fmla="*/ 20 h 21"/>
                <a:gd name="T18" fmla="*/ 7 w 9"/>
                <a:gd name="T19" fmla="*/ 20 h 21"/>
                <a:gd name="T20" fmla="*/ 6 w 9"/>
                <a:gd name="T21" fmla="*/ 21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21"/>
                <a:gd name="T35" fmla="*/ 9 w 9"/>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21">
                  <a:moveTo>
                    <a:pt x="6" y="21"/>
                  </a:moveTo>
                  <a:lnTo>
                    <a:pt x="0" y="1"/>
                  </a:lnTo>
                  <a:lnTo>
                    <a:pt x="2" y="0"/>
                  </a:lnTo>
                  <a:lnTo>
                    <a:pt x="3" y="0"/>
                  </a:lnTo>
                  <a:lnTo>
                    <a:pt x="9" y="19"/>
                  </a:lnTo>
                  <a:lnTo>
                    <a:pt x="9" y="20"/>
                  </a:lnTo>
                  <a:lnTo>
                    <a:pt x="8" y="20"/>
                  </a:lnTo>
                  <a:lnTo>
                    <a:pt x="7" y="20"/>
                  </a:lnTo>
                  <a:lnTo>
                    <a:pt x="6" y="21"/>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56" name="Freeform 630"/>
            <p:cNvSpPr>
              <a:spLocks noChangeArrowheads="1"/>
            </p:cNvSpPr>
            <p:nvPr/>
          </p:nvSpPr>
          <p:spPr bwMode="auto">
            <a:xfrm>
              <a:off x="72" y="239"/>
              <a:ext cx="19" cy="23"/>
            </a:xfrm>
            <a:custGeom>
              <a:avLst/>
              <a:gdLst>
                <a:gd name="T0" fmla="*/ 0 w 19"/>
                <a:gd name="T1" fmla="*/ 20 h 23"/>
                <a:gd name="T2" fmla="*/ 10 w 19"/>
                <a:gd name="T3" fmla="*/ 8 h 23"/>
                <a:gd name="T4" fmla="*/ 9 w 19"/>
                <a:gd name="T5" fmla="*/ 6 h 23"/>
                <a:gd name="T6" fmla="*/ 7 w 19"/>
                <a:gd name="T7" fmla="*/ 5 h 23"/>
                <a:gd name="T8" fmla="*/ 7 w 19"/>
                <a:gd name="T9" fmla="*/ 4 h 23"/>
                <a:gd name="T10" fmla="*/ 5 w 19"/>
                <a:gd name="T11" fmla="*/ 3 h 23"/>
                <a:gd name="T12" fmla="*/ 7 w 19"/>
                <a:gd name="T13" fmla="*/ 0 h 23"/>
                <a:gd name="T14" fmla="*/ 9 w 19"/>
                <a:gd name="T15" fmla="*/ 2 h 23"/>
                <a:gd name="T16" fmla="*/ 10 w 19"/>
                <a:gd name="T17" fmla="*/ 3 h 23"/>
                <a:gd name="T18" fmla="*/ 12 w 19"/>
                <a:gd name="T19" fmla="*/ 5 h 23"/>
                <a:gd name="T20" fmla="*/ 13 w 19"/>
                <a:gd name="T21" fmla="*/ 6 h 23"/>
                <a:gd name="T22" fmla="*/ 14 w 19"/>
                <a:gd name="T23" fmla="*/ 7 h 23"/>
                <a:gd name="T24" fmla="*/ 16 w 19"/>
                <a:gd name="T25" fmla="*/ 9 h 23"/>
                <a:gd name="T26" fmla="*/ 18 w 19"/>
                <a:gd name="T27" fmla="*/ 10 h 23"/>
                <a:gd name="T28" fmla="*/ 19 w 19"/>
                <a:gd name="T29" fmla="*/ 11 h 23"/>
                <a:gd name="T30" fmla="*/ 17 w 19"/>
                <a:gd name="T31" fmla="*/ 14 h 23"/>
                <a:gd name="T32" fmla="*/ 16 w 19"/>
                <a:gd name="T33" fmla="*/ 13 h 23"/>
                <a:gd name="T34" fmla="*/ 15 w 19"/>
                <a:gd name="T35" fmla="*/ 12 h 23"/>
                <a:gd name="T36" fmla="*/ 14 w 19"/>
                <a:gd name="T37" fmla="*/ 11 h 23"/>
                <a:gd name="T38" fmla="*/ 12 w 19"/>
                <a:gd name="T39" fmla="*/ 10 h 23"/>
                <a:gd name="T40" fmla="*/ 2 w 19"/>
                <a:gd name="T41" fmla="*/ 23 h 23"/>
                <a:gd name="T42" fmla="*/ 0 w 19"/>
                <a:gd name="T43" fmla="*/ 20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23"/>
                <a:gd name="T68" fmla="*/ 19 w 19"/>
                <a:gd name="T69" fmla="*/ 23 h 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23">
                  <a:moveTo>
                    <a:pt x="0" y="20"/>
                  </a:moveTo>
                  <a:lnTo>
                    <a:pt x="10" y="8"/>
                  </a:lnTo>
                  <a:lnTo>
                    <a:pt x="9" y="6"/>
                  </a:lnTo>
                  <a:lnTo>
                    <a:pt x="7" y="5"/>
                  </a:lnTo>
                  <a:lnTo>
                    <a:pt x="7" y="4"/>
                  </a:lnTo>
                  <a:lnTo>
                    <a:pt x="5" y="3"/>
                  </a:lnTo>
                  <a:lnTo>
                    <a:pt x="7" y="0"/>
                  </a:lnTo>
                  <a:lnTo>
                    <a:pt x="9" y="2"/>
                  </a:lnTo>
                  <a:lnTo>
                    <a:pt x="10" y="3"/>
                  </a:lnTo>
                  <a:lnTo>
                    <a:pt x="12" y="5"/>
                  </a:lnTo>
                  <a:lnTo>
                    <a:pt x="13" y="6"/>
                  </a:lnTo>
                  <a:lnTo>
                    <a:pt x="14" y="7"/>
                  </a:lnTo>
                  <a:lnTo>
                    <a:pt x="16" y="9"/>
                  </a:lnTo>
                  <a:lnTo>
                    <a:pt x="18" y="10"/>
                  </a:lnTo>
                  <a:lnTo>
                    <a:pt x="19" y="11"/>
                  </a:lnTo>
                  <a:lnTo>
                    <a:pt x="17" y="14"/>
                  </a:lnTo>
                  <a:lnTo>
                    <a:pt x="16" y="13"/>
                  </a:lnTo>
                  <a:lnTo>
                    <a:pt x="15" y="12"/>
                  </a:lnTo>
                  <a:lnTo>
                    <a:pt x="14" y="11"/>
                  </a:lnTo>
                  <a:lnTo>
                    <a:pt x="12" y="10"/>
                  </a:lnTo>
                  <a:lnTo>
                    <a:pt x="2" y="23"/>
                  </a:lnTo>
                  <a:lnTo>
                    <a:pt x="0" y="2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57" name="Freeform 631"/>
            <p:cNvSpPr>
              <a:spLocks noChangeArrowheads="1"/>
            </p:cNvSpPr>
            <p:nvPr/>
          </p:nvSpPr>
          <p:spPr bwMode="auto">
            <a:xfrm>
              <a:off x="158" y="268"/>
              <a:ext cx="16" cy="22"/>
            </a:xfrm>
            <a:custGeom>
              <a:avLst/>
              <a:gdLst>
                <a:gd name="T0" fmla="*/ 9 w 16"/>
                <a:gd name="T1" fmla="*/ 22 h 22"/>
                <a:gd name="T2" fmla="*/ 7 w 16"/>
                <a:gd name="T3" fmla="*/ 6 h 22"/>
                <a:gd name="T4" fmla="*/ 5 w 16"/>
                <a:gd name="T5" fmla="*/ 6 h 22"/>
                <a:gd name="T6" fmla="*/ 4 w 16"/>
                <a:gd name="T7" fmla="*/ 6 h 22"/>
                <a:gd name="T8" fmla="*/ 2 w 16"/>
                <a:gd name="T9" fmla="*/ 6 h 22"/>
                <a:gd name="T10" fmla="*/ 1 w 16"/>
                <a:gd name="T11" fmla="*/ 7 h 22"/>
                <a:gd name="T12" fmla="*/ 0 w 16"/>
                <a:gd name="T13" fmla="*/ 3 h 22"/>
                <a:gd name="T14" fmla="*/ 2 w 16"/>
                <a:gd name="T15" fmla="*/ 3 h 22"/>
                <a:gd name="T16" fmla="*/ 4 w 16"/>
                <a:gd name="T17" fmla="*/ 2 h 22"/>
                <a:gd name="T18" fmla="*/ 6 w 16"/>
                <a:gd name="T19" fmla="*/ 2 h 22"/>
                <a:gd name="T20" fmla="*/ 8 w 16"/>
                <a:gd name="T21" fmla="*/ 1 h 22"/>
                <a:gd name="T22" fmla="*/ 10 w 16"/>
                <a:gd name="T23" fmla="*/ 1 h 22"/>
                <a:gd name="T24" fmla="*/ 11 w 16"/>
                <a:gd name="T25" fmla="*/ 1 h 22"/>
                <a:gd name="T26" fmla="*/ 13 w 16"/>
                <a:gd name="T27" fmla="*/ 0 h 22"/>
                <a:gd name="T28" fmla="*/ 15 w 16"/>
                <a:gd name="T29" fmla="*/ 0 h 22"/>
                <a:gd name="T30" fmla="*/ 16 w 16"/>
                <a:gd name="T31" fmla="*/ 3 h 22"/>
                <a:gd name="T32" fmla="*/ 15 w 16"/>
                <a:gd name="T33" fmla="*/ 3 h 22"/>
                <a:gd name="T34" fmla="*/ 13 w 16"/>
                <a:gd name="T35" fmla="*/ 4 h 22"/>
                <a:gd name="T36" fmla="*/ 12 w 16"/>
                <a:gd name="T37" fmla="*/ 4 h 22"/>
                <a:gd name="T38" fmla="*/ 10 w 16"/>
                <a:gd name="T39" fmla="*/ 5 h 22"/>
                <a:gd name="T40" fmla="*/ 13 w 16"/>
                <a:gd name="T41" fmla="*/ 21 h 22"/>
                <a:gd name="T42" fmla="*/ 9 w 16"/>
                <a:gd name="T43" fmla="*/ 22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22"/>
                <a:gd name="T68" fmla="*/ 16 w 16"/>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22">
                  <a:moveTo>
                    <a:pt x="9" y="22"/>
                  </a:moveTo>
                  <a:lnTo>
                    <a:pt x="7" y="6"/>
                  </a:lnTo>
                  <a:lnTo>
                    <a:pt x="5" y="6"/>
                  </a:lnTo>
                  <a:lnTo>
                    <a:pt x="4" y="6"/>
                  </a:lnTo>
                  <a:lnTo>
                    <a:pt x="2" y="6"/>
                  </a:lnTo>
                  <a:lnTo>
                    <a:pt x="1" y="7"/>
                  </a:lnTo>
                  <a:lnTo>
                    <a:pt x="0" y="3"/>
                  </a:lnTo>
                  <a:lnTo>
                    <a:pt x="2" y="3"/>
                  </a:lnTo>
                  <a:lnTo>
                    <a:pt x="4" y="2"/>
                  </a:lnTo>
                  <a:lnTo>
                    <a:pt x="6" y="2"/>
                  </a:lnTo>
                  <a:lnTo>
                    <a:pt x="8" y="1"/>
                  </a:lnTo>
                  <a:lnTo>
                    <a:pt x="10" y="1"/>
                  </a:lnTo>
                  <a:lnTo>
                    <a:pt x="11" y="1"/>
                  </a:lnTo>
                  <a:lnTo>
                    <a:pt x="13" y="0"/>
                  </a:lnTo>
                  <a:lnTo>
                    <a:pt x="15" y="0"/>
                  </a:lnTo>
                  <a:lnTo>
                    <a:pt x="16" y="3"/>
                  </a:lnTo>
                  <a:lnTo>
                    <a:pt x="15" y="3"/>
                  </a:lnTo>
                  <a:lnTo>
                    <a:pt x="13" y="4"/>
                  </a:lnTo>
                  <a:lnTo>
                    <a:pt x="12" y="4"/>
                  </a:lnTo>
                  <a:lnTo>
                    <a:pt x="10" y="5"/>
                  </a:lnTo>
                  <a:lnTo>
                    <a:pt x="13" y="21"/>
                  </a:lnTo>
                  <a:lnTo>
                    <a:pt x="9" y="22"/>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58" name="Rectangle 632"/>
            <p:cNvSpPr>
              <a:spLocks noChangeArrowheads="1"/>
            </p:cNvSpPr>
            <p:nvPr/>
          </p:nvSpPr>
          <p:spPr bwMode="auto">
            <a:xfrm>
              <a:off x="148" y="271"/>
              <a:ext cx="4" cy="1"/>
            </a:xfrm>
            <a:prstGeom prst="rect">
              <a:avLst/>
            </a:pr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459" name="Freeform 633"/>
            <p:cNvSpPr>
              <a:spLocks noChangeArrowheads="1"/>
            </p:cNvSpPr>
            <p:nvPr/>
          </p:nvSpPr>
          <p:spPr bwMode="auto">
            <a:xfrm>
              <a:off x="145" y="272"/>
              <a:ext cx="10" cy="9"/>
            </a:xfrm>
            <a:custGeom>
              <a:avLst/>
              <a:gdLst>
                <a:gd name="T0" fmla="*/ 0 w 10"/>
                <a:gd name="T1" fmla="*/ 9 h 9"/>
                <a:gd name="T2" fmla="*/ 3 w 10"/>
                <a:gd name="T3" fmla="*/ 0 h 9"/>
                <a:gd name="T4" fmla="*/ 7 w 10"/>
                <a:gd name="T5" fmla="*/ 0 h 9"/>
                <a:gd name="T6" fmla="*/ 10 w 10"/>
                <a:gd name="T7" fmla="*/ 9 h 9"/>
                <a:gd name="T8" fmla="*/ 7 w 10"/>
                <a:gd name="T9" fmla="*/ 9 h 9"/>
                <a:gd name="T10" fmla="*/ 5 w 10"/>
                <a:gd name="T11" fmla="*/ 4 h 9"/>
                <a:gd name="T12" fmla="*/ 4 w 10"/>
                <a:gd name="T13" fmla="*/ 9 h 9"/>
                <a:gd name="T14" fmla="*/ 0 w 10"/>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9"/>
                <a:gd name="T26" fmla="*/ 10 w 10"/>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9">
                  <a:moveTo>
                    <a:pt x="0" y="9"/>
                  </a:moveTo>
                  <a:lnTo>
                    <a:pt x="3" y="0"/>
                  </a:lnTo>
                  <a:lnTo>
                    <a:pt x="7" y="0"/>
                  </a:lnTo>
                  <a:lnTo>
                    <a:pt x="10" y="9"/>
                  </a:lnTo>
                  <a:lnTo>
                    <a:pt x="7" y="9"/>
                  </a:lnTo>
                  <a:lnTo>
                    <a:pt x="5" y="4"/>
                  </a:lnTo>
                  <a:lnTo>
                    <a:pt x="4" y="9"/>
                  </a:lnTo>
                  <a:lnTo>
                    <a:pt x="0" y="9"/>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60" name="Freeform 634"/>
            <p:cNvSpPr>
              <a:spLocks noChangeArrowheads="1"/>
            </p:cNvSpPr>
            <p:nvPr/>
          </p:nvSpPr>
          <p:spPr bwMode="auto">
            <a:xfrm>
              <a:off x="142" y="281"/>
              <a:ext cx="17" cy="11"/>
            </a:xfrm>
            <a:custGeom>
              <a:avLst/>
              <a:gdLst>
                <a:gd name="T0" fmla="*/ 3 w 17"/>
                <a:gd name="T1" fmla="*/ 0 h 11"/>
                <a:gd name="T2" fmla="*/ 0 w 17"/>
                <a:gd name="T3" fmla="*/ 11 h 11"/>
                <a:gd name="T4" fmla="*/ 1 w 17"/>
                <a:gd name="T5" fmla="*/ 11 h 11"/>
                <a:gd name="T6" fmla="*/ 2 w 17"/>
                <a:gd name="T7" fmla="*/ 11 h 11"/>
                <a:gd name="T8" fmla="*/ 3 w 17"/>
                <a:gd name="T9" fmla="*/ 11 h 11"/>
                <a:gd name="T10" fmla="*/ 4 w 17"/>
                <a:gd name="T11" fmla="*/ 11 h 11"/>
                <a:gd name="T12" fmla="*/ 5 w 17"/>
                <a:gd name="T13" fmla="*/ 7 h 11"/>
                <a:gd name="T14" fmla="*/ 12 w 17"/>
                <a:gd name="T15" fmla="*/ 7 h 11"/>
                <a:gd name="T16" fmla="*/ 14 w 17"/>
                <a:gd name="T17" fmla="*/ 11 h 11"/>
                <a:gd name="T18" fmla="*/ 15 w 17"/>
                <a:gd name="T19" fmla="*/ 11 h 11"/>
                <a:gd name="T20" fmla="*/ 16 w 17"/>
                <a:gd name="T21" fmla="*/ 11 h 11"/>
                <a:gd name="T22" fmla="*/ 17 w 17"/>
                <a:gd name="T23" fmla="*/ 11 h 11"/>
                <a:gd name="T24" fmla="*/ 17 w 17"/>
                <a:gd name="T25" fmla="*/ 10 h 11"/>
                <a:gd name="T26" fmla="*/ 13 w 17"/>
                <a:gd name="T27" fmla="*/ 0 h 11"/>
                <a:gd name="T28" fmla="*/ 10 w 17"/>
                <a:gd name="T29" fmla="*/ 0 h 11"/>
                <a:gd name="T30" fmla="*/ 11 w 17"/>
                <a:gd name="T31" fmla="*/ 4 h 11"/>
                <a:gd name="T32" fmla="*/ 6 w 17"/>
                <a:gd name="T33" fmla="*/ 4 h 11"/>
                <a:gd name="T34" fmla="*/ 7 w 17"/>
                <a:gd name="T35" fmla="*/ 0 h 11"/>
                <a:gd name="T36" fmla="*/ 3 w 17"/>
                <a:gd name="T37" fmla="*/ 0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1"/>
                <a:gd name="T59" fmla="*/ 17 w 17"/>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1">
                  <a:moveTo>
                    <a:pt x="3" y="0"/>
                  </a:moveTo>
                  <a:lnTo>
                    <a:pt x="0" y="11"/>
                  </a:lnTo>
                  <a:lnTo>
                    <a:pt x="1" y="11"/>
                  </a:lnTo>
                  <a:lnTo>
                    <a:pt x="2" y="11"/>
                  </a:lnTo>
                  <a:lnTo>
                    <a:pt x="3" y="11"/>
                  </a:lnTo>
                  <a:lnTo>
                    <a:pt x="4" y="11"/>
                  </a:lnTo>
                  <a:lnTo>
                    <a:pt x="5" y="7"/>
                  </a:lnTo>
                  <a:lnTo>
                    <a:pt x="12" y="7"/>
                  </a:lnTo>
                  <a:lnTo>
                    <a:pt x="14" y="11"/>
                  </a:lnTo>
                  <a:lnTo>
                    <a:pt x="15" y="11"/>
                  </a:lnTo>
                  <a:lnTo>
                    <a:pt x="16" y="11"/>
                  </a:lnTo>
                  <a:lnTo>
                    <a:pt x="17" y="11"/>
                  </a:lnTo>
                  <a:lnTo>
                    <a:pt x="17" y="10"/>
                  </a:lnTo>
                  <a:lnTo>
                    <a:pt x="13" y="0"/>
                  </a:lnTo>
                  <a:lnTo>
                    <a:pt x="10" y="0"/>
                  </a:lnTo>
                  <a:lnTo>
                    <a:pt x="11" y="4"/>
                  </a:lnTo>
                  <a:lnTo>
                    <a:pt x="6" y="4"/>
                  </a:lnTo>
                  <a:lnTo>
                    <a:pt x="7" y="0"/>
                  </a:lnTo>
                  <a:lnTo>
                    <a:pt x="3"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61" name="Freeform 635"/>
            <p:cNvSpPr>
              <a:spLocks noChangeArrowheads="1"/>
            </p:cNvSpPr>
            <p:nvPr/>
          </p:nvSpPr>
          <p:spPr bwMode="auto">
            <a:xfrm>
              <a:off x="220" y="230"/>
              <a:ext cx="21" cy="9"/>
            </a:xfrm>
            <a:custGeom>
              <a:avLst/>
              <a:gdLst>
                <a:gd name="T0" fmla="*/ 3 w 21"/>
                <a:gd name="T1" fmla="*/ 9 h 9"/>
                <a:gd name="T2" fmla="*/ 0 w 21"/>
                <a:gd name="T3" fmla="*/ 4 h 9"/>
                <a:gd name="T4" fmla="*/ 2 w 21"/>
                <a:gd name="T5" fmla="*/ 0 h 9"/>
                <a:gd name="T6" fmla="*/ 21 w 21"/>
                <a:gd name="T7" fmla="*/ 7 h 9"/>
                <a:gd name="T8" fmla="*/ 21 w 21"/>
                <a:gd name="T9" fmla="*/ 7 h 9"/>
                <a:gd name="T10" fmla="*/ 20 w 21"/>
                <a:gd name="T11" fmla="*/ 8 h 9"/>
                <a:gd name="T12" fmla="*/ 20 w 21"/>
                <a:gd name="T13" fmla="*/ 8 h 9"/>
                <a:gd name="T14" fmla="*/ 20 w 21"/>
                <a:gd name="T15" fmla="*/ 9 h 9"/>
                <a:gd name="T16" fmla="*/ 12 w 21"/>
                <a:gd name="T17" fmla="*/ 9 h 9"/>
                <a:gd name="T18" fmla="*/ 12 w 21"/>
                <a:gd name="T19" fmla="*/ 8 h 9"/>
                <a:gd name="T20" fmla="*/ 5 w 21"/>
                <a:gd name="T21" fmla="*/ 5 h 9"/>
                <a:gd name="T22" fmla="*/ 7 w 21"/>
                <a:gd name="T23" fmla="*/ 9 h 9"/>
                <a:gd name="T24" fmla="*/ 3 w 21"/>
                <a:gd name="T25" fmla="*/ 9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9"/>
                <a:gd name="T41" fmla="*/ 21 w 21"/>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9">
                  <a:moveTo>
                    <a:pt x="3" y="9"/>
                  </a:moveTo>
                  <a:lnTo>
                    <a:pt x="0" y="4"/>
                  </a:lnTo>
                  <a:lnTo>
                    <a:pt x="2" y="0"/>
                  </a:lnTo>
                  <a:lnTo>
                    <a:pt x="21" y="7"/>
                  </a:lnTo>
                  <a:lnTo>
                    <a:pt x="20" y="8"/>
                  </a:lnTo>
                  <a:lnTo>
                    <a:pt x="20" y="9"/>
                  </a:lnTo>
                  <a:lnTo>
                    <a:pt x="12" y="9"/>
                  </a:lnTo>
                  <a:lnTo>
                    <a:pt x="12" y="8"/>
                  </a:lnTo>
                  <a:lnTo>
                    <a:pt x="5" y="5"/>
                  </a:lnTo>
                  <a:lnTo>
                    <a:pt x="7" y="9"/>
                  </a:lnTo>
                  <a:lnTo>
                    <a:pt x="3" y="9"/>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62" name="Freeform 636"/>
            <p:cNvSpPr>
              <a:spLocks noChangeArrowheads="1"/>
            </p:cNvSpPr>
            <p:nvPr/>
          </p:nvSpPr>
          <p:spPr bwMode="auto">
            <a:xfrm>
              <a:off x="223" y="239"/>
              <a:ext cx="17" cy="13"/>
            </a:xfrm>
            <a:custGeom>
              <a:avLst/>
              <a:gdLst>
                <a:gd name="T0" fmla="*/ 0 w 17"/>
                <a:gd name="T1" fmla="*/ 0 h 13"/>
                <a:gd name="T2" fmla="*/ 7 w 17"/>
                <a:gd name="T3" fmla="*/ 13 h 13"/>
                <a:gd name="T4" fmla="*/ 8 w 17"/>
                <a:gd name="T5" fmla="*/ 12 h 13"/>
                <a:gd name="T6" fmla="*/ 8 w 17"/>
                <a:gd name="T7" fmla="*/ 12 h 13"/>
                <a:gd name="T8" fmla="*/ 9 w 17"/>
                <a:gd name="T9" fmla="*/ 11 h 13"/>
                <a:gd name="T10" fmla="*/ 9 w 17"/>
                <a:gd name="T11" fmla="*/ 10 h 13"/>
                <a:gd name="T12" fmla="*/ 8 w 17"/>
                <a:gd name="T13" fmla="*/ 7 h 13"/>
                <a:gd name="T14" fmla="*/ 13 w 17"/>
                <a:gd name="T15" fmla="*/ 0 h 13"/>
                <a:gd name="T16" fmla="*/ 16 w 17"/>
                <a:gd name="T17" fmla="*/ 1 h 13"/>
                <a:gd name="T18" fmla="*/ 16 w 17"/>
                <a:gd name="T19" fmla="*/ 1 h 13"/>
                <a:gd name="T20" fmla="*/ 16 w 17"/>
                <a:gd name="T21" fmla="*/ 0 h 13"/>
                <a:gd name="T22" fmla="*/ 16 w 17"/>
                <a:gd name="T23" fmla="*/ 0 h 13"/>
                <a:gd name="T24" fmla="*/ 17 w 17"/>
                <a:gd name="T25" fmla="*/ 0 h 13"/>
                <a:gd name="T26" fmla="*/ 9 w 17"/>
                <a:gd name="T27" fmla="*/ 0 h 13"/>
                <a:gd name="T28" fmla="*/ 6 w 17"/>
                <a:gd name="T29" fmla="*/ 4 h 13"/>
                <a:gd name="T30" fmla="*/ 4 w 17"/>
                <a:gd name="T31" fmla="*/ 0 h 13"/>
                <a:gd name="T32" fmla="*/ 0 w 17"/>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3"/>
                <a:gd name="T53" fmla="*/ 17 w 17"/>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3">
                  <a:moveTo>
                    <a:pt x="0" y="0"/>
                  </a:moveTo>
                  <a:lnTo>
                    <a:pt x="7" y="13"/>
                  </a:lnTo>
                  <a:lnTo>
                    <a:pt x="8" y="12"/>
                  </a:lnTo>
                  <a:lnTo>
                    <a:pt x="9" y="11"/>
                  </a:lnTo>
                  <a:lnTo>
                    <a:pt x="9" y="10"/>
                  </a:lnTo>
                  <a:lnTo>
                    <a:pt x="8" y="7"/>
                  </a:lnTo>
                  <a:lnTo>
                    <a:pt x="13" y="0"/>
                  </a:lnTo>
                  <a:lnTo>
                    <a:pt x="16" y="1"/>
                  </a:lnTo>
                  <a:lnTo>
                    <a:pt x="16" y="0"/>
                  </a:lnTo>
                  <a:lnTo>
                    <a:pt x="17" y="0"/>
                  </a:lnTo>
                  <a:lnTo>
                    <a:pt x="9" y="0"/>
                  </a:lnTo>
                  <a:lnTo>
                    <a:pt x="6" y="4"/>
                  </a:lnTo>
                  <a:lnTo>
                    <a:pt x="4" y="0"/>
                  </a:lnTo>
                  <a:lnTo>
                    <a:pt x="0"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63" name="Freeform 637"/>
            <p:cNvSpPr>
              <a:spLocks noChangeArrowheads="1"/>
            </p:cNvSpPr>
            <p:nvPr/>
          </p:nvSpPr>
          <p:spPr bwMode="auto">
            <a:xfrm>
              <a:off x="228" y="218"/>
              <a:ext cx="22" cy="14"/>
            </a:xfrm>
            <a:custGeom>
              <a:avLst/>
              <a:gdLst>
                <a:gd name="T0" fmla="*/ 16 w 22"/>
                <a:gd name="T1" fmla="*/ 14 h 14"/>
                <a:gd name="T2" fmla="*/ 0 w 22"/>
                <a:gd name="T3" fmla="*/ 4 h 14"/>
                <a:gd name="T4" fmla="*/ 1 w 22"/>
                <a:gd name="T5" fmla="*/ 1 h 14"/>
                <a:gd name="T6" fmla="*/ 15 w 22"/>
                <a:gd name="T7" fmla="*/ 9 h 14"/>
                <a:gd name="T8" fmla="*/ 19 w 22"/>
                <a:gd name="T9" fmla="*/ 0 h 14"/>
                <a:gd name="T10" fmla="*/ 22 w 22"/>
                <a:gd name="T11" fmla="*/ 2 h 14"/>
                <a:gd name="T12" fmla="*/ 16 w 22"/>
                <a:gd name="T13" fmla="*/ 14 h 14"/>
                <a:gd name="T14" fmla="*/ 0 60000 65536"/>
                <a:gd name="T15" fmla="*/ 0 60000 65536"/>
                <a:gd name="T16" fmla="*/ 0 60000 65536"/>
                <a:gd name="T17" fmla="*/ 0 60000 65536"/>
                <a:gd name="T18" fmla="*/ 0 60000 65536"/>
                <a:gd name="T19" fmla="*/ 0 60000 65536"/>
                <a:gd name="T20" fmla="*/ 0 60000 65536"/>
                <a:gd name="T21" fmla="*/ 0 w 22"/>
                <a:gd name="T22" fmla="*/ 0 h 14"/>
                <a:gd name="T23" fmla="*/ 22 w 2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4">
                  <a:moveTo>
                    <a:pt x="16" y="14"/>
                  </a:moveTo>
                  <a:lnTo>
                    <a:pt x="0" y="4"/>
                  </a:lnTo>
                  <a:lnTo>
                    <a:pt x="1" y="1"/>
                  </a:lnTo>
                  <a:lnTo>
                    <a:pt x="15" y="9"/>
                  </a:lnTo>
                  <a:lnTo>
                    <a:pt x="19" y="0"/>
                  </a:lnTo>
                  <a:lnTo>
                    <a:pt x="22" y="2"/>
                  </a:lnTo>
                  <a:lnTo>
                    <a:pt x="16" y="14"/>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64" name="Freeform 638"/>
            <p:cNvSpPr>
              <a:spLocks noChangeArrowheads="1"/>
            </p:cNvSpPr>
            <p:nvPr/>
          </p:nvSpPr>
          <p:spPr bwMode="auto">
            <a:xfrm>
              <a:off x="122" y="269"/>
              <a:ext cx="18" cy="23"/>
            </a:xfrm>
            <a:custGeom>
              <a:avLst/>
              <a:gdLst>
                <a:gd name="T0" fmla="*/ 0 w 18"/>
                <a:gd name="T1" fmla="*/ 20 h 23"/>
                <a:gd name="T2" fmla="*/ 4 w 18"/>
                <a:gd name="T3" fmla="*/ 0 h 23"/>
                <a:gd name="T4" fmla="*/ 5 w 18"/>
                <a:gd name="T5" fmla="*/ 0 h 23"/>
                <a:gd name="T6" fmla="*/ 6 w 18"/>
                <a:gd name="T7" fmla="*/ 0 h 23"/>
                <a:gd name="T8" fmla="*/ 7 w 18"/>
                <a:gd name="T9" fmla="*/ 0 h 23"/>
                <a:gd name="T10" fmla="*/ 8 w 18"/>
                <a:gd name="T11" fmla="*/ 1 h 23"/>
                <a:gd name="T12" fmla="*/ 13 w 18"/>
                <a:gd name="T13" fmla="*/ 15 h 23"/>
                <a:gd name="T14" fmla="*/ 14 w 18"/>
                <a:gd name="T15" fmla="*/ 2 h 23"/>
                <a:gd name="T16" fmla="*/ 15 w 18"/>
                <a:gd name="T17" fmla="*/ 2 h 23"/>
                <a:gd name="T18" fmla="*/ 16 w 18"/>
                <a:gd name="T19" fmla="*/ 2 h 23"/>
                <a:gd name="T20" fmla="*/ 17 w 18"/>
                <a:gd name="T21" fmla="*/ 2 h 23"/>
                <a:gd name="T22" fmla="*/ 18 w 18"/>
                <a:gd name="T23" fmla="*/ 2 h 23"/>
                <a:gd name="T24" fmla="*/ 16 w 18"/>
                <a:gd name="T25" fmla="*/ 23 h 23"/>
                <a:gd name="T26" fmla="*/ 15 w 18"/>
                <a:gd name="T27" fmla="*/ 23 h 23"/>
                <a:gd name="T28" fmla="*/ 14 w 18"/>
                <a:gd name="T29" fmla="*/ 23 h 23"/>
                <a:gd name="T30" fmla="*/ 13 w 18"/>
                <a:gd name="T31" fmla="*/ 23 h 23"/>
                <a:gd name="T32" fmla="*/ 12 w 18"/>
                <a:gd name="T33" fmla="*/ 22 h 23"/>
                <a:gd name="T34" fmla="*/ 6 w 18"/>
                <a:gd name="T35" fmla="*/ 9 h 23"/>
                <a:gd name="T36" fmla="*/ 4 w 18"/>
                <a:gd name="T37" fmla="*/ 21 h 23"/>
                <a:gd name="T38" fmla="*/ 3 w 18"/>
                <a:gd name="T39" fmla="*/ 21 h 23"/>
                <a:gd name="T40" fmla="*/ 2 w 18"/>
                <a:gd name="T41" fmla="*/ 20 h 23"/>
                <a:gd name="T42" fmla="*/ 1 w 18"/>
                <a:gd name="T43" fmla="*/ 20 h 23"/>
                <a:gd name="T44" fmla="*/ 0 w 18"/>
                <a:gd name="T45" fmla="*/ 20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
                <a:gd name="T70" fmla="*/ 0 h 23"/>
                <a:gd name="T71" fmla="*/ 18 w 18"/>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 h="23">
                  <a:moveTo>
                    <a:pt x="0" y="20"/>
                  </a:moveTo>
                  <a:lnTo>
                    <a:pt x="4" y="0"/>
                  </a:lnTo>
                  <a:lnTo>
                    <a:pt x="5" y="0"/>
                  </a:lnTo>
                  <a:lnTo>
                    <a:pt x="6" y="0"/>
                  </a:lnTo>
                  <a:lnTo>
                    <a:pt x="7" y="0"/>
                  </a:lnTo>
                  <a:lnTo>
                    <a:pt x="8" y="1"/>
                  </a:lnTo>
                  <a:lnTo>
                    <a:pt x="13" y="15"/>
                  </a:lnTo>
                  <a:lnTo>
                    <a:pt x="14" y="2"/>
                  </a:lnTo>
                  <a:lnTo>
                    <a:pt x="15" y="2"/>
                  </a:lnTo>
                  <a:lnTo>
                    <a:pt x="16" y="2"/>
                  </a:lnTo>
                  <a:lnTo>
                    <a:pt x="17" y="2"/>
                  </a:lnTo>
                  <a:lnTo>
                    <a:pt x="18" y="2"/>
                  </a:lnTo>
                  <a:lnTo>
                    <a:pt x="16" y="23"/>
                  </a:lnTo>
                  <a:lnTo>
                    <a:pt x="15" y="23"/>
                  </a:lnTo>
                  <a:lnTo>
                    <a:pt x="14" y="23"/>
                  </a:lnTo>
                  <a:lnTo>
                    <a:pt x="13" y="23"/>
                  </a:lnTo>
                  <a:lnTo>
                    <a:pt x="12" y="22"/>
                  </a:lnTo>
                  <a:lnTo>
                    <a:pt x="6" y="9"/>
                  </a:lnTo>
                  <a:lnTo>
                    <a:pt x="4" y="21"/>
                  </a:lnTo>
                  <a:lnTo>
                    <a:pt x="3" y="21"/>
                  </a:lnTo>
                  <a:lnTo>
                    <a:pt x="2" y="20"/>
                  </a:lnTo>
                  <a:lnTo>
                    <a:pt x="1" y="20"/>
                  </a:lnTo>
                  <a:lnTo>
                    <a:pt x="0" y="2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65" name="Freeform 639"/>
            <p:cNvSpPr>
              <a:spLocks noChangeArrowheads="1"/>
            </p:cNvSpPr>
            <p:nvPr/>
          </p:nvSpPr>
          <p:spPr bwMode="auto">
            <a:xfrm>
              <a:off x="204" y="240"/>
              <a:ext cx="23" cy="27"/>
            </a:xfrm>
            <a:custGeom>
              <a:avLst/>
              <a:gdLst>
                <a:gd name="T0" fmla="*/ 11 w 23"/>
                <a:gd name="T1" fmla="*/ 27 h 27"/>
                <a:gd name="T2" fmla="*/ 0 w 23"/>
                <a:gd name="T3" fmla="*/ 10 h 27"/>
                <a:gd name="T4" fmla="*/ 1 w 23"/>
                <a:gd name="T5" fmla="*/ 9 h 27"/>
                <a:gd name="T6" fmla="*/ 2 w 23"/>
                <a:gd name="T7" fmla="*/ 9 h 27"/>
                <a:gd name="T8" fmla="*/ 2 w 23"/>
                <a:gd name="T9" fmla="*/ 9 h 27"/>
                <a:gd name="T10" fmla="*/ 3 w 23"/>
                <a:gd name="T11" fmla="*/ 8 h 27"/>
                <a:gd name="T12" fmla="*/ 16 w 23"/>
                <a:gd name="T13" fmla="*/ 12 h 27"/>
                <a:gd name="T14" fmla="*/ 8 w 23"/>
                <a:gd name="T15" fmla="*/ 3 h 27"/>
                <a:gd name="T16" fmla="*/ 9 w 23"/>
                <a:gd name="T17" fmla="*/ 2 h 27"/>
                <a:gd name="T18" fmla="*/ 9 w 23"/>
                <a:gd name="T19" fmla="*/ 1 h 27"/>
                <a:gd name="T20" fmla="*/ 10 w 23"/>
                <a:gd name="T21" fmla="*/ 1 h 27"/>
                <a:gd name="T22" fmla="*/ 11 w 23"/>
                <a:gd name="T23" fmla="*/ 0 h 27"/>
                <a:gd name="T24" fmla="*/ 23 w 23"/>
                <a:gd name="T25" fmla="*/ 15 h 27"/>
                <a:gd name="T26" fmla="*/ 23 w 23"/>
                <a:gd name="T27" fmla="*/ 16 h 27"/>
                <a:gd name="T28" fmla="*/ 22 w 23"/>
                <a:gd name="T29" fmla="*/ 17 h 27"/>
                <a:gd name="T30" fmla="*/ 21 w 23"/>
                <a:gd name="T31" fmla="*/ 18 h 27"/>
                <a:gd name="T32" fmla="*/ 21 w 23"/>
                <a:gd name="T33" fmla="*/ 19 h 27"/>
                <a:gd name="T34" fmla="*/ 7 w 23"/>
                <a:gd name="T35" fmla="*/ 14 h 27"/>
                <a:gd name="T36" fmla="*/ 14 w 23"/>
                <a:gd name="T37" fmla="*/ 24 h 27"/>
                <a:gd name="T38" fmla="*/ 14 w 23"/>
                <a:gd name="T39" fmla="*/ 25 h 27"/>
                <a:gd name="T40" fmla="*/ 13 w 23"/>
                <a:gd name="T41" fmla="*/ 26 h 27"/>
                <a:gd name="T42" fmla="*/ 12 w 23"/>
                <a:gd name="T43" fmla="*/ 27 h 27"/>
                <a:gd name="T44" fmla="*/ 11 w 23"/>
                <a:gd name="T45" fmla="*/ 27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
                <a:gd name="T70" fmla="*/ 0 h 27"/>
                <a:gd name="T71" fmla="*/ 23 w 23"/>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 h="27">
                  <a:moveTo>
                    <a:pt x="11" y="27"/>
                  </a:moveTo>
                  <a:lnTo>
                    <a:pt x="0" y="10"/>
                  </a:lnTo>
                  <a:lnTo>
                    <a:pt x="1" y="9"/>
                  </a:lnTo>
                  <a:lnTo>
                    <a:pt x="2" y="9"/>
                  </a:lnTo>
                  <a:lnTo>
                    <a:pt x="3" y="8"/>
                  </a:lnTo>
                  <a:lnTo>
                    <a:pt x="16" y="12"/>
                  </a:lnTo>
                  <a:lnTo>
                    <a:pt x="8" y="3"/>
                  </a:lnTo>
                  <a:lnTo>
                    <a:pt x="9" y="2"/>
                  </a:lnTo>
                  <a:lnTo>
                    <a:pt x="9" y="1"/>
                  </a:lnTo>
                  <a:lnTo>
                    <a:pt x="10" y="1"/>
                  </a:lnTo>
                  <a:lnTo>
                    <a:pt x="11" y="0"/>
                  </a:lnTo>
                  <a:lnTo>
                    <a:pt x="23" y="15"/>
                  </a:lnTo>
                  <a:lnTo>
                    <a:pt x="23" y="16"/>
                  </a:lnTo>
                  <a:lnTo>
                    <a:pt x="22" y="17"/>
                  </a:lnTo>
                  <a:lnTo>
                    <a:pt x="21" y="18"/>
                  </a:lnTo>
                  <a:lnTo>
                    <a:pt x="21" y="19"/>
                  </a:lnTo>
                  <a:lnTo>
                    <a:pt x="7" y="14"/>
                  </a:lnTo>
                  <a:lnTo>
                    <a:pt x="14" y="24"/>
                  </a:lnTo>
                  <a:lnTo>
                    <a:pt x="14" y="25"/>
                  </a:lnTo>
                  <a:lnTo>
                    <a:pt x="13" y="26"/>
                  </a:lnTo>
                  <a:lnTo>
                    <a:pt x="12" y="27"/>
                  </a:lnTo>
                  <a:lnTo>
                    <a:pt x="11" y="27"/>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66" name="Freeform 640"/>
            <p:cNvSpPr>
              <a:spLocks noChangeArrowheads="1"/>
            </p:cNvSpPr>
            <p:nvPr/>
          </p:nvSpPr>
          <p:spPr bwMode="auto">
            <a:xfrm>
              <a:off x="53" y="224"/>
              <a:ext cx="24" cy="26"/>
            </a:xfrm>
            <a:custGeom>
              <a:avLst/>
              <a:gdLst>
                <a:gd name="T0" fmla="*/ 0 w 24"/>
                <a:gd name="T1" fmla="*/ 12 h 26"/>
                <a:gd name="T2" fmla="*/ 16 w 24"/>
                <a:gd name="T3" fmla="*/ 0 h 26"/>
                <a:gd name="T4" fmla="*/ 16 w 24"/>
                <a:gd name="T5" fmla="*/ 1 h 26"/>
                <a:gd name="T6" fmla="*/ 17 w 24"/>
                <a:gd name="T7" fmla="*/ 2 h 26"/>
                <a:gd name="T8" fmla="*/ 17 w 24"/>
                <a:gd name="T9" fmla="*/ 3 h 26"/>
                <a:gd name="T10" fmla="*/ 18 w 24"/>
                <a:gd name="T11" fmla="*/ 3 h 26"/>
                <a:gd name="T12" fmla="*/ 13 w 24"/>
                <a:gd name="T13" fmla="*/ 18 h 26"/>
                <a:gd name="T14" fmla="*/ 22 w 24"/>
                <a:gd name="T15" fmla="*/ 9 h 26"/>
                <a:gd name="T16" fmla="*/ 23 w 24"/>
                <a:gd name="T17" fmla="*/ 10 h 26"/>
                <a:gd name="T18" fmla="*/ 23 w 24"/>
                <a:gd name="T19" fmla="*/ 11 h 26"/>
                <a:gd name="T20" fmla="*/ 24 w 24"/>
                <a:gd name="T21" fmla="*/ 11 h 26"/>
                <a:gd name="T22" fmla="*/ 24 w 24"/>
                <a:gd name="T23" fmla="*/ 12 h 26"/>
                <a:gd name="T24" fmla="*/ 10 w 24"/>
                <a:gd name="T25" fmla="*/ 26 h 26"/>
                <a:gd name="T26" fmla="*/ 9 w 24"/>
                <a:gd name="T27" fmla="*/ 25 h 26"/>
                <a:gd name="T28" fmla="*/ 9 w 24"/>
                <a:gd name="T29" fmla="*/ 24 h 26"/>
                <a:gd name="T30" fmla="*/ 8 w 24"/>
                <a:gd name="T31" fmla="*/ 23 h 26"/>
                <a:gd name="T32" fmla="*/ 7 w 24"/>
                <a:gd name="T33" fmla="*/ 23 h 26"/>
                <a:gd name="T34" fmla="*/ 12 w 24"/>
                <a:gd name="T35" fmla="*/ 8 h 26"/>
                <a:gd name="T36" fmla="*/ 3 w 24"/>
                <a:gd name="T37" fmla="*/ 15 h 26"/>
                <a:gd name="T38" fmla="*/ 2 w 24"/>
                <a:gd name="T39" fmla="*/ 14 h 26"/>
                <a:gd name="T40" fmla="*/ 1 w 24"/>
                <a:gd name="T41" fmla="*/ 14 h 26"/>
                <a:gd name="T42" fmla="*/ 1 w 24"/>
                <a:gd name="T43" fmla="*/ 13 h 26"/>
                <a:gd name="T44" fmla="*/ 0 w 24"/>
                <a:gd name="T45" fmla="*/ 12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
                <a:gd name="T70" fmla="*/ 0 h 26"/>
                <a:gd name="T71" fmla="*/ 24 w 24"/>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 h="26">
                  <a:moveTo>
                    <a:pt x="0" y="12"/>
                  </a:moveTo>
                  <a:lnTo>
                    <a:pt x="16" y="0"/>
                  </a:lnTo>
                  <a:lnTo>
                    <a:pt x="16" y="1"/>
                  </a:lnTo>
                  <a:lnTo>
                    <a:pt x="17" y="2"/>
                  </a:lnTo>
                  <a:lnTo>
                    <a:pt x="17" y="3"/>
                  </a:lnTo>
                  <a:lnTo>
                    <a:pt x="18" y="3"/>
                  </a:lnTo>
                  <a:lnTo>
                    <a:pt x="13" y="18"/>
                  </a:lnTo>
                  <a:lnTo>
                    <a:pt x="22" y="9"/>
                  </a:lnTo>
                  <a:lnTo>
                    <a:pt x="23" y="10"/>
                  </a:lnTo>
                  <a:lnTo>
                    <a:pt x="23" y="11"/>
                  </a:lnTo>
                  <a:lnTo>
                    <a:pt x="24" y="11"/>
                  </a:lnTo>
                  <a:lnTo>
                    <a:pt x="24" y="12"/>
                  </a:lnTo>
                  <a:lnTo>
                    <a:pt x="10" y="26"/>
                  </a:lnTo>
                  <a:lnTo>
                    <a:pt x="9" y="25"/>
                  </a:lnTo>
                  <a:lnTo>
                    <a:pt x="9" y="24"/>
                  </a:lnTo>
                  <a:lnTo>
                    <a:pt x="8" y="23"/>
                  </a:lnTo>
                  <a:lnTo>
                    <a:pt x="7" y="23"/>
                  </a:lnTo>
                  <a:lnTo>
                    <a:pt x="12" y="8"/>
                  </a:lnTo>
                  <a:lnTo>
                    <a:pt x="3" y="15"/>
                  </a:lnTo>
                  <a:lnTo>
                    <a:pt x="2" y="14"/>
                  </a:lnTo>
                  <a:lnTo>
                    <a:pt x="1" y="14"/>
                  </a:lnTo>
                  <a:lnTo>
                    <a:pt x="1" y="13"/>
                  </a:lnTo>
                  <a:lnTo>
                    <a:pt x="0" y="12"/>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67" name="Freeform 641"/>
            <p:cNvSpPr>
              <a:spLocks noChangeArrowheads="1"/>
            </p:cNvSpPr>
            <p:nvPr/>
          </p:nvSpPr>
          <p:spPr bwMode="auto">
            <a:xfrm>
              <a:off x="106" y="263"/>
              <a:ext cx="15" cy="8"/>
            </a:xfrm>
            <a:custGeom>
              <a:avLst/>
              <a:gdLst>
                <a:gd name="T0" fmla="*/ 0 w 15"/>
                <a:gd name="T1" fmla="*/ 8 h 8"/>
                <a:gd name="T2" fmla="*/ 4 w 15"/>
                <a:gd name="T3" fmla="*/ 0 h 8"/>
                <a:gd name="T4" fmla="*/ 12 w 15"/>
                <a:gd name="T5" fmla="*/ 3 h 8"/>
                <a:gd name="T6" fmla="*/ 13 w 15"/>
                <a:gd name="T7" fmla="*/ 4 h 8"/>
                <a:gd name="T8" fmla="*/ 14 w 15"/>
                <a:gd name="T9" fmla="*/ 5 h 8"/>
                <a:gd name="T10" fmla="*/ 14 w 15"/>
                <a:gd name="T11" fmla="*/ 6 h 8"/>
                <a:gd name="T12" fmla="*/ 15 w 15"/>
                <a:gd name="T13" fmla="*/ 8 h 8"/>
                <a:gd name="T14" fmla="*/ 11 w 15"/>
                <a:gd name="T15" fmla="*/ 8 h 8"/>
                <a:gd name="T16" fmla="*/ 11 w 15"/>
                <a:gd name="T17" fmla="*/ 7 h 8"/>
                <a:gd name="T18" fmla="*/ 11 w 15"/>
                <a:gd name="T19" fmla="*/ 7 h 8"/>
                <a:gd name="T20" fmla="*/ 10 w 15"/>
                <a:gd name="T21" fmla="*/ 7 h 8"/>
                <a:gd name="T22" fmla="*/ 10 w 15"/>
                <a:gd name="T23" fmla="*/ 6 h 8"/>
                <a:gd name="T24" fmla="*/ 6 w 15"/>
                <a:gd name="T25" fmla="*/ 5 h 8"/>
                <a:gd name="T26" fmla="*/ 4 w 15"/>
                <a:gd name="T27" fmla="*/ 8 h 8"/>
                <a:gd name="T28" fmla="*/ 0 w 15"/>
                <a:gd name="T29" fmla="*/ 8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8"/>
                <a:gd name="T47" fmla="*/ 15 w 15"/>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8">
                  <a:moveTo>
                    <a:pt x="0" y="8"/>
                  </a:moveTo>
                  <a:lnTo>
                    <a:pt x="4" y="0"/>
                  </a:lnTo>
                  <a:lnTo>
                    <a:pt x="12" y="3"/>
                  </a:lnTo>
                  <a:lnTo>
                    <a:pt x="13" y="4"/>
                  </a:lnTo>
                  <a:lnTo>
                    <a:pt x="14" y="5"/>
                  </a:lnTo>
                  <a:lnTo>
                    <a:pt x="14" y="6"/>
                  </a:lnTo>
                  <a:lnTo>
                    <a:pt x="15" y="8"/>
                  </a:lnTo>
                  <a:lnTo>
                    <a:pt x="11" y="8"/>
                  </a:lnTo>
                  <a:lnTo>
                    <a:pt x="11" y="7"/>
                  </a:lnTo>
                  <a:lnTo>
                    <a:pt x="10" y="7"/>
                  </a:lnTo>
                  <a:lnTo>
                    <a:pt x="10" y="6"/>
                  </a:lnTo>
                  <a:lnTo>
                    <a:pt x="6" y="5"/>
                  </a:lnTo>
                  <a:lnTo>
                    <a:pt x="4" y="8"/>
                  </a:lnTo>
                  <a:lnTo>
                    <a:pt x="0" y="8"/>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68" name="Rectangle 642"/>
            <p:cNvSpPr>
              <a:spLocks noChangeArrowheads="1"/>
            </p:cNvSpPr>
            <p:nvPr/>
          </p:nvSpPr>
          <p:spPr bwMode="auto">
            <a:xfrm>
              <a:off x="106" y="271"/>
              <a:ext cx="4" cy="1"/>
            </a:xfrm>
            <a:prstGeom prst="rect">
              <a:avLst/>
            </a:pr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469" name="Freeform 643"/>
            <p:cNvSpPr>
              <a:spLocks noChangeArrowheads="1"/>
            </p:cNvSpPr>
            <p:nvPr/>
          </p:nvSpPr>
          <p:spPr bwMode="auto">
            <a:xfrm>
              <a:off x="117" y="271"/>
              <a:ext cx="4" cy="1"/>
            </a:xfrm>
            <a:custGeom>
              <a:avLst/>
              <a:gdLst>
                <a:gd name="T0" fmla="*/ 0 w 4"/>
                <a:gd name="T1" fmla="*/ 1 h 1"/>
                <a:gd name="T2" fmla="*/ 0 w 4"/>
                <a:gd name="T3" fmla="*/ 0 h 1"/>
                <a:gd name="T4" fmla="*/ 0 w 4"/>
                <a:gd name="T5" fmla="*/ 0 h 1"/>
                <a:gd name="T6" fmla="*/ 0 w 4"/>
                <a:gd name="T7" fmla="*/ 0 h 1"/>
                <a:gd name="T8" fmla="*/ 0 w 4"/>
                <a:gd name="T9" fmla="*/ 0 h 1"/>
                <a:gd name="T10" fmla="*/ 4 w 4"/>
                <a:gd name="T11" fmla="*/ 0 h 1"/>
                <a:gd name="T12" fmla="*/ 4 w 4"/>
                <a:gd name="T13" fmla="*/ 0 h 1"/>
                <a:gd name="T14" fmla="*/ 4 w 4"/>
                <a:gd name="T15" fmla="*/ 0 h 1"/>
                <a:gd name="T16" fmla="*/ 4 w 4"/>
                <a:gd name="T17" fmla="*/ 0 h 1"/>
                <a:gd name="T18" fmla="*/ 4 w 4"/>
                <a:gd name="T19" fmla="*/ 1 h 1"/>
                <a:gd name="T20" fmla="*/ 0 w 4"/>
                <a:gd name="T21" fmla="*/ 1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1"/>
                <a:gd name="T35" fmla="*/ 4 w 4"/>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1">
                  <a:moveTo>
                    <a:pt x="0" y="1"/>
                  </a:moveTo>
                  <a:lnTo>
                    <a:pt x="0" y="0"/>
                  </a:lnTo>
                  <a:lnTo>
                    <a:pt x="4" y="0"/>
                  </a:lnTo>
                  <a:lnTo>
                    <a:pt x="4" y="1"/>
                  </a:lnTo>
                  <a:lnTo>
                    <a:pt x="0" y="1"/>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70" name="Freeform 644"/>
            <p:cNvSpPr>
              <a:spLocks noChangeArrowheads="1"/>
            </p:cNvSpPr>
            <p:nvPr/>
          </p:nvSpPr>
          <p:spPr bwMode="auto">
            <a:xfrm>
              <a:off x="102" y="272"/>
              <a:ext cx="19" cy="15"/>
            </a:xfrm>
            <a:custGeom>
              <a:avLst/>
              <a:gdLst>
                <a:gd name="T0" fmla="*/ 4 w 19"/>
                <a:gd name="T1" fmla="*/ 0 h 15"/>
                <a:gd name="T2" fmla="*/ 0 w 19"/>
                <a:gd name="T3" fmla="*/ 10 h 15"/>
                <a:gd name="T4" fmla="*/ 1 w 19"/>
                <a:gd name="T5" fmla="*/ 10 h 15"/>
                <a:gd name="T6" fmla="*/ 2 w 19"/>
                <a:gd name="T7" fmla="*/ 11 h 15"/>
                <a:gd name="T8" fmla="*/ 3 w 19"/>
                <a:gd name="T9" fmla="*/ 11 h 15"/>
                <a:gd name="T10" fmla="*/ 4 w 19"/>
                <a:gd name="T11" fmla="*/ 11 h 15"/>
                <a:gd name="T12" fmla="*/ 7 w 19"/>
                <a:gd name="T13" fmla="*/ 3 h 15"/>
                <a:gd name="T14" fmla="*/ 10 w 19"/>
                <a:gd name="T15" fmla="*/ 5 h 15"/>
                <a:gd name="T16" fmla="*/ 10 w 19"/>
                <a:gd name="T17" fmla="*/ 14 h 15"/>
                <a:gd name="T18" fmla="*/ 12 w 19"/>
                <a:gd name="T19" fmla="*/ 14 h 15"/>
                <a:gd name="T20" fmla="*/ 12 w 19"/>
                <a:gd name="T21" fmla="*/ 15 h 15"/>
                <a:gd name="T22" fmla="*/ 14 w 19"/>
                <a:gd name="T23" fmla="*/ 15 h 15"/>
                <a:gd name="T24" fmla="*/ 15 w 19"/>
                <a:gd name="T25" fmla="*/ 15 h 15"/>
                <a:gd name="T26" fmla="*/ 14 w 19"/>
                <a:gd name="T27" fmla="*/ 6 h 15"/>
                <a:gd name="T28" fmla="*/ 16 w 19"/>
                <a:gd name="T29" fmla="*/ 5 h 15"/>
                <a:gd name="T30" fmla="*/ 17 w 19"/>
                <a:gd name="T31" fmla="*/ 4 h 15"/>
                <a:gd name="T32" fmla="*/ 18 w 19"/>
                <a:gd name="T33" fmla="*/ 2 h 15"/>
                <a:gd name="T34" fmla="*/ 19 w 19"/>
                <a:gd name="T35" fmla="*/ 0 h 15"/>
                <a:gd name="T36" fmla="*/ 15 w 19"/>
                <a:gd name="T37" fmla="*/ 0 h 15"/>
                <a:gd name="T38" fmla="*/ 15 w 19"/>
                <a:gd name="T39" fmla="*/ 1 h 15"/>
                <a:gd name="T40" fmla="*/ 14 w 19"/>
                <a:gd name="T41" fmla="*/ 1 h 15"/>
                <a:gd name="T42" fmla="*/ 13 w 19"/>
                <a:gd name="T43" fmla="*/ 2 h 15"/>
                <a:gd name="T44" fmla="*/ 12 w 19"/>
                <a:gd name="T45" fmla="*/ 2 h 15"/>
                <a:gd name="T46" fmla="*/ 8 w 19"/>
                <a:gd name="T47" fmla="*/ 0 h 15"/>
                <a:gd name="T48" fmla="*/ 8 w 19"/>
                <a:gd name="T49" fmla="*/ 0 h 15"/>
                <a:gd name="T50" fmla="*/ 4 w 19"/>
                <a:gd name="T51" fmla="*/ 0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
                <a:gd name="T79" fmla="*/ 0 h 15"/>
                <a:gd name="T80" fmla="*/ 19 w 19"/>
                <a:gd name="T81" fmla="*/ 15 h 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 h="15">
                  <a:moveTo>
                    <a:pt x="4" y="0"/>
                  </a:moveTo>
                  <a:lnTo>
                    <a:pt x="0" y="10"/>
                  </a:lnTo>
                  <a:lnTo>
                    <a:pt x="1" y="10"/>
                  </a:lnTo>
                  <a:lnTo>
                    <a:pt x="2" y="11"/>
                  </a:lnTo>
                  <a:lnTo>
                    <a:pt x="3" y="11"/>
                  </a:lnTo>
                  <a:lnTo>
                    <a:pt x="4" y="11"/>
                  </a:lnTo>
                  <a:lnTo>
                    <a:pt x="7" y="3"/>
                  </a:lnTo>
                  <a:lnTo>
                    <a:pt x="10" y="5"/>
                  </a:lnTo>
                  <a:lnTo>
                    <a:pt x="10" y="14"/>
                  </a:lnTo>
                  <a:lnTo>
                    <a:pt x="12" y="14"/>
                  </a:lnTo>
                  <a:lnTo>
                    <a:pt x="12" y="15"/>
                  </a:lnTo>
                  <a:lnTo>
                    <a:pt x="14" y="15"/>
                  </a:lnTo>
                  <a:lnTo>
                    <a:pt x="15" y="15"/>
                  </a:lnTo>
                  <a:lnTo>
                    <a:pt x="14" y="6"/>
                  </a:lnTo>
                  <a:lnTo>
                    <a:pt x="16" y="5"/>
                  </a:lnTo>
                  <a:lnTo>
                    <a:pt x="17" y="4"/>
                  </a:lnTo>
                  <a:lnTo>
                    <a:pt x="18" y="2"/>
                  </a:lnTo>
                  <a:lnTo>
                    <a:pt x="19" y="0"/>
                  </a:lnTo>
                  <a:lnTo>
                    <a:pt x="15" y="0"/>
                  </a:lnTo>
                  <a:lnTo>
                    <a:pt x="15" y="1"/>
                  </a:lnTo>
                  <a:lnTo>
                    <a:pt x="14" y="1"/>
                  </a:lnTo>
                  <a:lnTo>
                    <a:pt x="13" y="2"/>
                  </a:lnTo>
                  <a:lnTo>
                    <a:pt x="12" y="2"/>
                  </a:lnTo>
                  <a:lnTo>
                    <a:pt x="8" y="0"/>
                  </a:lnTo>
                  <a:lnTo>
                    <a:pt x="4"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71" name="Freeform 645"/>
            <p:cNvSpPr>
              <a:spLocks noChangeArrowheads="1"/>
            </p:cNvSpPr>
            <p:nvPr/>
          </p:nvSpPr>
          <p:spPr bwMode="auto">
            <a:xfrm>
              <a:off x="84" y="253"/>
              <a:ext cx="21" cy="26"/>
            </a:xfrm>
            <a:custGeom>
              <a:avLst/>
              <a:gdLst>
                <a:gd name="T0" fmla="*/ 0 w 21"/>
                <a:gd name="T1" fmla="*/ 17 h 26"/>
                <a:gd name="T2" fmla="*/ 11 w 21"/>
                <a:gd name="T3" fmla="*/ 0 h 26"/>
                <a:gd name="T4" fmla="*/ 12 w 21"/>
                <a:gd name="T5" fmla="*/ 1 h 26"/>
                <a:gd name="T6" fmla="*/ 13 w 21"/>
                <a:gd name="T7" fmla="*/ 2 h 26"/>
                <a:gd name="T8" fmla="*/ 14 w 21"/>
                <a:gd name="T9" fmla="*/ 3 h 26"/>
                <a:gd name="T10" fmla="*/ 16 w 21"/>
                <a:gd name="T11" fmla="*/ 4 h 26"/>
                <a:gd name="T12" fmla="*/ 17 w 21"/>
                <a:gd name="T13" fmla="*/ 5 h 26"/>
                <a:gd name="T14" fmla="*/ 18 w 21"/>
                <a:gd name="T15" fmla="*/ 6 h 26"/>
                <a:gd name="T16" fmla="*/ 20 w 21"/>
                <a:gd name="T17" fmla="*/ 7 h 26"/>
                <a:gd name="T18" fmla="*/ 21 w 21"/>
                <a:gd name="T19" fmla="*/ 7 h 26"/>
                <a:gd name="T20" fmla="*/ 20 w 21"/>
                <a:gd name="T21" fmla="*/ 11 h 26"/>
                <a:gd name="T22" fmla="*/ 18 w 21"/>
                <a:gd name="T23" fmla="*/ 9 h 26"/>
                <a:gd name="T24" fmla="*/ 16 w 21"/>
                <a:gd name="T25" fmla="*/ 8 h 26"/>
                <a:gd name="T26" fmla="*/ 14 w 21"/>
                <a:gd name="T27" fmla="*/ 7 h 26"/>
                <a:gd name="T28" fmla="*/ 12 w 21"/>
                <a:gd name="T29" fmla="*/ 6 h 26"/>
                <a:gd name="T30" fmla="*/ 10 w 21"/>
                <a:gd name="T31" fmla="*/ 10 h 26"/>
                <a:gd name="T32" fmla="*/ 11 w 21"/>
                <a:gd name="T33" fmla="*/ 11 h 26"/>
                <a:gd name="T34" fmla="*/ 12 w 21"/>
                <a:gd name="T35" fmla="*/ 12 h 26"/>
                <a:gd name="T36" fmla="*/ 14 w 21"/>
                <a:gd name="T37" fmla="*/ 13 h 26"/>
                <a:gd name="T38" fmla="*/ 15 w 21"/>
                <a:gd name="T39" fmla="*/ 13 h 26"/>
                <a:gd name="T40" fmla="*/ 14 w 21"/>
                <a:gd name="T41" fmla="*/ 16 h 26"/>
                <a:gd name="T42" fmla="*/ 8 w 21"/>
                <a:gd name="T43" fmla="*/ 13 h 26"/>
                <a:gd name="T44" fmla="*/ 5 w 21"/>
                <a:gd name="T45" fmla="*/ 17 h 26"/>
                <a:gd name="T46" fmla="*/ 14 w 21"/>
                <a:gd name="T47" fmla="*/ 22 h 26"/>
                <a:gd name="T48" fmla="*/ 12 w 21"/>
                <a:gd name="T49" fmla="*/ 26 h 26"/>
                <a:gd name="T50" fmla="*/ 10 w 21"/>
                <a:gd name="T51" fmla="*/ 25 h 26"/>
                <a:gd name="T52" fmla="*/ 9 w 21"/>
                <a:gd name="T53" fmla="*/ 24 h 26"/>
                <a:gd name="T54" fmla="*/ 7 w 21"/>
                <a:gd name="T55" fmla="*/ 23 h 26"/>
                <a:gd name="T56" fmla="*/ 6 w 21"/>
                <a:gd name="T57" fmla="*/ 22 h 26"/>
                <a:gd name="T58" fmla="*/ 4 w 21"/>
                <a:gd name="T59" fmla="*/ 21 h 26"/>
                <a:gd name="T60" fmla="*/ 3 w 21"/>
                <a:gd name="T61" fmla="*/ 20 h 26"/>
                <a:gd name="T62" fmla="*/ 2 w 21"/>
                <a:gd name="T63" fmla="*/ 18 h 26"/>
                <a:gd name="T64" fmla="*/ 0 w 21"/>
                <a:gd name="T65" fmla="*/ 17 h 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26"/>
                <a:gd name="T101" fmla="*/ 21 w 21"/>
                <a:gd name="T102" fmla="*/ 26 h 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26">
                  <a:moveTo>
                    <a:pt x="0" y="17"/>
                  </a:moveTo>
                  <a:lnTo>
                    <a:pt x="11" y="0"/>
                  </a:lnTo>
                  <a:lnTo>
                    <a:pt x="12" y="1"/>
                  </a:lnTo>
                  <a:lnTo>
                    <a:pt x="13" y="2"/>
                  </a:lnTo>
                  <a:lnTo>
                    <a:pt x="14" y="3"/>
                  </a:lnTo>
                  <a:lnTo>
                    <a:pt x="16" y="4"/>
                  </a:lnTo>
                  <a:lnTo>
                    <a:pt x="17" y="5"/>
                  </a:lnTo>
                  <a:lnTo>
                    <a:pt x="18" y="6"/>
                  </a:lnTo>
                  <a:lnTo>
                    <a:pt x="20" y="7"/>
                  </a:lnTo>
                  <a:lnTo>
                    <a:pt x="21" y="7"/>
                  </a:lnTo>
                  <a:lnTo>
                    <a:pt x="20" y="11"/>
                  </a:lnTo>
                  <a:lnTo>
                    <a:pt x="18" y="9"/>
                  </a:lnTo>
                  <a:lnTo>
                    <a:pt x="16" y="8"/>
                  </a:lnTo>
                  <a:lnTo>
                    <a:pt x="14" y="7"/>
                  </a:lnTo>
                  <a:lnTo>
                    <a:pt x="12" y="6"/>
                  </a:lnTo>
                  <a:lnTo>
                    <a:pt x="10" y="10"/>
                  </a:lnTo>
                  <a:lnTo>
                    <a:pt x="11" y="11"/>
                  </a:lnTo>
                  <a:lnTo>
                    <a:pt x="12" y="12"/>
                  </a:lnTo>
                  <a:lnTo>
                    <a:pt x="14" y="13"/>
                  </a:lnTo>
                  <a:lnTo>
                    <a:pt x="15" y="13"/>
                  </a:lnTo>
                  <a:lnTo>
                    <a:pt x="14" y="16"/>
                  </a:lnTo>
                  <a:lnTo>
                    <a:pt x="8" y="13"/>
                  </a:lnTo>
                  <a:lnTo>
                    <a:pt x="5" y="17"/>
                  </a:lnTo>
                  <a:lnTo>
                    <a:pt x="14" y="22"/>
                  </a:lnTo>
                  <a:lnTo>
                    <a:pt x="12" y="26"/>
                  </a:lnTo>
                  <a:lnTo>
                    <a:pt x="10" y="25"/>
                  </a:lnTo>
                  <a:lnTo>
                    <a:pt x="9" y="24"/>
                  </a:lnTo>
                  <a:lnTo>
                    <a:pt x="7" y="23"/>
                  </a:lnTo>
                  <a:lnTo>
                    <a:pt x="6" y="22"/>
                  </a:lnTo>
                  <a:lnTo>
                    <a:pt x="4" y="21"/>
                  </a:lnTo>
                  <a:lnTo>
                    <a:pt x="3" y="20"/>
                  </a:lnTo>
                  <a:lnTo>
                    <a:pt x="2" y="18"/>
                  </a:lnTo>
                  <a:lnTo>
                    <a:pt x="0" y="17"/>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72" name="Freeform 646"/>
            <p:cNvSpPr>
              <a:spLocks noChangeArrowheads="1"/>
            </p:cNvSpPr>
            <p:nvPr/>
          </p:nvSpPr>
          <p:spPr bwMode="auto">
            <a:xfrm>
              <a:off x="147" y="164"/>
              <a:ext cx="1" cy="1"/>
            </a:xfrm>
            <a:custGeom>
              <a:avLst/>
              <a:gdLst>
                <a:gd name="T0" fmla="*/ 1 w 1"/>
                <a:gd name="T1" fmla="*/ 1 h 1"/>
                <a:gd name="T2" fmla="*/ 1 w 1"/>
                <a:gd name="T3" fmla="*/ 0 h 1"/>
                <a:gd name="T4" fmla="*/ 0 w 1"/>
                <a:gd name="T5" fmla="*/ 1 h 1"/>
                <a:gd name="T6" fmla="*/ 1 w 1"/>
                <a:gd name="T7" fmla="*/ 1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lnTo>
                    <a:pt x="1" y="0"/>
                  </a:lnTo>
                  <a:lnTo>
                    <a:pt x="0" y="1"/>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73" name="Freeform 647"/>
            <p:cNvSpPr>
              <a:spLocks noChangeArrowheads="1"/>
            </p:cNvSpPr>
            <p:nvPr/>
          </p:nvSpPr>
          <p:spPr bwMode="auto">
            <a:xfrm>
              <a:off x="73" y="34"/>
              <a:ext cx="149" cy="52"/>
            </a:xfrm>
            <a:custGeom>
              <a:avLst/>
              <a:gdLst>
                <a:gd name="T0" fmla="*/ 127 w 149"/>
                <a:gd name="T1" fmla="*/ 48 h 52"/>
                <a:gd name="T2" fmla="*/ 121 w 149"/>
                <a:gd name="T3" fmla="*/ 43 h 52"/>
                <a:gd name="T4" fmla="*/ 115 w 149"/>
                <a:gd name="T5" fmla="*/ 39 h 52"/>
                <a:gd name="T6" fmla="*/ 108 w 149"/>
                <a:gd name="T7" fmla="*/ 36 h 52"/>
                <a:gd name="T8" fmla="*/ 101 w 149"/>
                <a:gd name="T9" fmla="*/ 33 h 52"/>
                <a:gd name="T10" fmla="*/ 94 w 149"/>
                <a:gd name="T11" fmla="*/ 31 h 52"/>
                <a:gd name="T12" fmla="*/ 86 w 149"/>
                <a:gd name="T13" fmla="*/ 30 h 52"/>
                <a:gd name="T14" fmla="*/ 79 w 149"/>
                <a:gd name="T15" fmla="*/ 29 h 52"/>
                <a:gd name="T16" fmla="*/ 71 w 149"/>
                <a:gd name="T17" fmla="*/ 29 h 52"/>
                <a:gd name="T18" fmla="*/ 63 w 149"/>
                <a:gd name="T19" fmla="*/ 30 h 52"/>
                <a:gd name="T20" fmla="*/ 55 w 149"/>
                <a:gd name="T21" fmla="*/ 31 h 52"/>
                <a:gd name="T22" fmla="*/ 48 w 149"/>
                <a:gd name="T23" fmla="*/ 33 h 52"/>
                <a:gd name="T24" fmla="*/ 41 w 149"/>
                <a:gd name="T25" fmla="*/ 36 h 52"/>
                <a:gd name="T26" fmla="*/ 34 w 149"/>
                <a:gd name="T27" fmla="*/ 39 h 52"/>
                <a:gd name="T28" fmla="*/ 28 w 149"/>
                <a:gd name="T29" fmla="*/ 43 h 52"/>
                <a:gd name="T30" fmla="*/ 22 w 149"/>
                <a:gd name="T31" fmla="*/ 48 h 52"/>
                <a:gd name="T32" fmla="*/ 17 w 149"/>
                <a:gd name="T33" fmla="*/ 51 h 52"/>
                <a:gd name="T34" fmla="*/ 15 w 149"/>
                <a:gd name="T35" fmla="*/ 51 h 52"/>
                <a:gd name="T36" fmla="*/ 1 w 149"/>
                <a:gd name="T37" fmla="*/ 35 h 52"/>
                <a:gd name="T38" fmla="*/ 0 w 149"/>
                <a:gd name="T39" fmla="*/ 32 h 52"/>
                <a:gd name="T40" fmla="*/ 2 w 149"/>
                <a:gd name="T41" fmla="*/ 29 h 52"/>
                <a:gd name="T42" fmla="*/ 10 w 149"/>
                <a:gd name="T43" fmla="*/ 23 h 52"/>
                <a:gd name="T44" fmla="*/ 18 w 149"/>
                <a:gd name="T45" fmla="*/ 17 h 52"/>
                <a:gd name="T46" fmla="*/ 27 w 149"/>
                <a:gd name="T47" fmla="*/ 12 h 52"/>
                <a:gd name="T48" fmla="*/ 36 w 149"/>
                <a:gd name="T49" fmla="*/ 8 h 52"/>
                <a:gd name="T50" fmla="*/ 45 w 149"/>
                <a:gd name="T51" fmla="*/ 5 h 52"/>
                <a:gd name="T52" fmla="*/ 55 w 149"/>
                <a:gd name="T53" fmla="*/ 2 h 52"/>
                <a:gd name="T54" fmla="*/ 65 w 149"/>
                <a:gd name="T55" fmla="*/ 1 h 52"/>
                <a:gd name="T56" fmla="*/ 75 w 149"/>
                <a:gd name="T57" fmla="*/ 0 h 52"/>
                <a:gd name="T58" fmla="*/ 85 w 149"/>
                <a:gd name="T59" fmla="*/ 1 h 52"/>
                <a:gd name="T60" fmla="*/ 95 w 149"/>
                <a:gd name="T61" fmla="*/ 2 h 52"/>
                <a:gd name="T62" fmla="*/ 104 w 149"/>
                <a:gd name="T63" fmla="*/ 5 h 52"/>
                <a:gd name="T64" fmla="*/ 114 w 149"/>
                <a:gd name="T65" fmla="*/ 8 h 52"/>
                <a:gd name="T66" fmla="*/ 123 w 149"/>
                <a:gd name="T67" fmla="*/ 12 h 52"/>
                <a:gd name="T68" fmla="*/ 131 w 149"/>
                <a:gd name="T69" fmla="*/ 17 h 52"/>
                <a:gd name="T70" fmla="*/ 139 w 149"/>
                <a:gd name="T71" fmla="*/ 23 h 52"/>
                <a:gd name="T72" fmla="*/ 147 w 149"/>
                <a:gd name="T73" fmla="*/ 29 h 52"/>
                <a:gd name="T74" fmla="*/ 149 w 149"/>
                <a:gd name="T75" fmla="*/ 32 h 52"/>
                <a:gd name="T76" fmla="*/ 148 w 149"/>
                <a:gd name="T77" fmla="*/ 35 h 52"/>
                <a:gd name="T78" fmla="*/ 135 w 149"/>
                <a:gd name="T79" fmla="*/ 51 h 52"/>
                <a:gd name="T80" fmla="*/ 132 w 149"/>
                <a:gd name="T81" fmla="*/ 51 h 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9"/>
                <a:gd name="T124" fmla="*/ 0 h 52"/>
                <a:gd name="T125" fmla="*/ 149 w 149"/>
                <a:gd name="T126" fmla="*/ 52 h 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9" h="52">
                  <a:moveTo>
                    <a:pt x="130" y="50"/>
                  </a:moveTo>
                  <a:lnTo>
                    <a:pt x="127" y="48"/>
                  </a:lnTo>
                  <a:lnTo>
                    <a:pt x="124" y="45"/>
                  </a:lnTo>
                  <a:lnTo>
                    <a:pt x="121" y="43"/>
                  </a:lnTo>
                  <a:lnTo>
                    <a:pt x="118" y="41"/>
                  </a:lnTo>
                  <a:lnTo>
                    <a:pt x="115" y="39"/>
                  </a:lnTo>
                  <a:lnTo>
                    <a:pt x="111" y="37"/>
                  </a:lnTo>
                  <a:lnTo>
                    <a:pt x="108" y="36"/>
                  </a:lnTo>
                  <a:lnTo>
                    <a:pt x="105" y="34"/>
                  </a:lnTo>
                  <a:lnTo>
                    <a:pt x="101" y="33"/>
                  </a:lnTo>
                  <a:lnTo>
                    <a:pt x="97" y="32"/>
                  </a:lnTo>
                  <a:lnTo>
                    <a:pt x="94" y="31"/>
                  </a:lnTo>
                  <a:lnTo>
                    <a:pt x="90" y="30"/>
                  </a:lnTo>
                  <a:lnTo>
                    <a:pt x="86" y="30"/>
                  </a:lnTo>
                  <a:lnTo>
                    <a:pt x="82" y="29"/>
                  </a:lnTo>
                  <a:lnTo>
                    <a:pt x="79" y="29"/>
                  </a:lnTo>
                  <a:lnTo>
                    <a:pt x="75" y="29"/>
                  </a:lnTo>
                  <a:lnTo>
                    <a:pt x="71" y="29"/>
                  </a:lnTo>
                  <a:lnTo>
                    <a:pt x="67" y="29"/>
                  </a:lnTo>
                  <a:lnTo>
                    <a:pt x="63" y="30"/>
                  </a:lnTo>
                  <a:lnTo>
                    <a:pt x="59" y="30"/>
                  </a:lnTo>
                  <a:lnTo>
                    <a:pt x="55" y="31"/>
                  </a:lnTo>
                  <a:lnTo>
                    <a:pt x="52" y="32"/>
                  </a:lnTo>
                  <a:lnTo>
                    <a:pt x="48" y="33"/>
                  </a:lnTo>
                  <a:lnTo>
                    <a:pt x="45" y="34"/>
                  </a:lnTo>
                  <a:lnTo>
                    <a:pt x="41" y="36"/>
                  </a:lnTo>
                  <a:lnTo>
                    <a:pt x="38" y="37"/>
                  </a:lnTo>
                  <a:lnTo>
                    <a:pt x="34" y="39"/>
                  </a:lnTo>
                  <a:lnTo>
                    <a:pt x="31" y="41"/>
                  </a:lnTo>
                  <a:lnTo>
                    <a:pt x="28" y="43"/>
                  </a:lnTo>
                  <a:lnTo>
                    <a:pt x="25" y="45"/>
                  </a:lnTo>
                  <a:lnTo>
                    <a:pt x="22" y="48"/>
                  </a:lnTo>
                  <a:lnTo>
                    <a:pt x="19" y="50"/>
                  </a:lnTo>
                  <a:lnTo>
                    <a:pt x="17" y="51"/>
                  </a:lnTo>
                  <a:lnTo>
                    <a:pt x="16" y="52"/>
                  </a:lnTo>
                  <a:lnTo>
                    <a:pt x="15" y="51"/>
                  </a:lnTo>
                  <a:lnTo>
                    <a:pt x="13" y="50"/>
                  </a:lnTo>
                  <a:lnTo>
                    <a:pt x="1" y="35"/>
                  </a:lnTo>
                  <a:lnTo>
                    <a:pt x="0" y="34"/>
                  </a:lnTo>
                  <a:lnTo>
                    <a:pt x="0" y="32"/>
                  </a:lnTo>
                  <a:lnTo>
                    <a:pt x="1" y="31"/>
                  </a:lnTo>
                  <a:lnTo>
                    <a:pt x="2" y="29"/>
                  </a:lnTo>
                  <a:lnTo>
                    <a:pt x="6" y="26"/>
                  </a:lnTo>
                  <a:lnTo>
                    <a:pt x="10" y="23"/>
                  </a:lnTo>
                  <a:lnTo>
                    <a:pt x="14" y="20"/>
                  </a:lnTo>
                  <a:lnTo>
                    <a:pt x="18" y="17"/>
                  </a:lnTo>
                  <a:lnTo>
                    <a:pt x="22" y="15"/>
                  </a:lnTo>
                  <a:lnTo>
                    <a:pt x="27" y="12"/>
                  </a:lnTo>
                  <a:lnTo>
                    <a:pt x="31" y="10"/>
                  </a:lnTo>
                  <a:lnTo>
                    <a:pt x="36" y="8"/>
                  </a:lnTo>
                  <a:lnTo>
                    <a:pt x="40" y="6"/>
                  </a:lnTo>
                  <a:lnTo>
                    <a:pt x="45" y="5"/>
                  </a:lnTo>
                  <a:lnTo>
                    <a:pt x="50" y="4"/>
                  </a:lnTo>
                  <a:lnTo>
                    <a:pt x="55" y="2"/>
                  </a:lnTo>
                  <a:lnTo>
                    <a:pt x="60" y="1"/>
                  </a:lnTo>
                  <a:lnTo>
                    <a:pt x="65" y="1"/>
                  </a:lnTo>
                  <a:lnTo>
                    <a:pt x="69" y="0"/>
                  </a:lnTo>
                  <a:lnTo>
                    <a:pt x="75" y="0"/>
                  </a:lnTo>
                  <a:lnTo>
                    <a:pt x="80" y="0"/>
                  </a:lnTo>
                  <a:lnTo>
                    <a:pt x="85" y="1"/>
                  </a:lnTo>
                  <a:lnTo>
                    <a:pt x="90" y="1"/>
                  </a:lnTo>
                  <a:lnTo>
                    <a:pt x="95" y="2"/>
                  </a:lnTo>
                  <a:lnTo>
                    <a:pt x="100" y="4"/>
                  </a:lnTo>
                  <a:lnTo>
                    <a:pt x="104" y="5"/>
                  </a:lnTo>
                  <a:lnTo>
                    <a:pt x="109" y="6"/>
                  </a:lnTo>
                  <a:lnTo>
                    <a:pt x="114" y="8"/>
                  </a:lnTo>
                  <a:lnTo>
                    <a:pt x="118" y="10"/>
                  </a:lnTo>
                  <a:lnTo>
                    <a:pt x="123" y="12"/>
                  </a:lnTo>
                  <a:lnTo>
                    <a:pt x="127" y="15"/>
                  </a:lnTo>
                  <a:lnTo>
                    <a:pt x="131" y="17"/>
                  </a:lnTo>
                  <a:lnTo>
                    <a:pt x="135" y="20"/>
                  </a:lnTo>
                  <a:lnTo>
                    <a:pt x="139" y="23"/>
                  </a:lnTo>
                  <a:lnTo>
                    <a:pt x="143" y="26"/>
                  </a:lnTo>
                  <a:lnTo>
                    <a:pt x="147" y="29"/>
                  </a:lnTo>
                  <a:lnTo>
                    <a:pt x="149" y="31"/>
                  </a:lnTo>
                  <a:lnTo>
                    <a:pt x="149" y="32"/>
                  </a:lnTo>
                  <a:lnTo>
                    <a:pt x="149" y="34"/>
                  </a:lnTo>
                  <a:lnTo>
                    <a:pt x="148" y="35"/>
                  </a:lnTo>
                  <a:lnTo>
                    <a:pt x="136" y="50"/>
                  </a:lnTo>
                  <a:lnTo>
                    <a:pt x="135" y="51"/>
                  </a:lnTo>
                  <a:lnTo>
                    <a:pt x="134" y="52"/>
                  </a:lnTo>
                  <a:lnTo>
                    <a:pt x="132" y="51"/>
                  </a:lnTo>
                  <a:lnTo>
                    <a:pt x="130" y="5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74" name="Freeform 648"/>
            <p:cNvSpPr>
              <a:spLocks noChangeArrowheads="1"/>
            </p:cNvSpPr>
            <p:nvPr/>
          </p:nvSpPr>
          <p:spPr bwMode="auto">
            <a:xfrm>
              <a:off x="109" y="43"/>
              <a:ext cx="19" cy="10"/>
            </a:xfrm>
            <a:custGeom>
              <a:avLst/>
              <a:gdLst>
                <a:gd name="T0" fmla="*/ 0 w 19"/>
                <a:gd name="T1" fmla="*/ 10 h 10"/>
                <a:gd name="T2" fmla="*/ 1 w 19"/>
                <a:gd name="T3" fmla="*/ 8 h 10"/>
                <a:gd name="T4" fmla="*/ 1 w 19"/>
                <a:gd name="T5" fmla="*/ 6 h 10"/>
                <a:gd name="T6" fmla="*/ 2 w 19"/>
                <a:gd name="T7" fmla="*/ 4 h 10"/>
                <a:gd name="T8" fmla="*/ 3 w 19"/>
                <a:gd name="T9" fmla="*/ 3 h 10"/>
                <a:gd name="T10" fmla="*/ 4 w 19"/>
                <a:gd name="T11" fmla="*/ 2 h 10"/>
                <a:gd name="T12" fmla="*/ 5 w 19"/>
                <a:gd name="T13" fmla="*/ 1 h 10"/>
                <a:gd name="T14" fmla="*/ 7 w 19"/>
                <a:gd name="T15" fmla="*/ 0 h 10"/>
                <a:gd name="T16" fmla="*/ 9 w 19"/>
                <a:gd name="T17" fmla="*/ 0 h 10"/>
                <a:gd name="T18" fmla="*/ 10 w 19"/>
                <a:gd name="T19" fmla="*/ 0 h 10"/>
                <a:gd name="T20" fmla="*/ 12 w 19"/>
                <a:gd name="T21" fmla="*/ 0 h 10"/>
                <a:gd name="T22" fmla="*/ 14 w 19"/>
                <a:gd name="T23" fmla="*/ 1 h 10"/>
                <a:gd name="T24" fmla="*/ 15 w 19"/>
                <a:gd name="T25" fmla="*/ 2 h 10"/>
                <a:gd name="T26" fmla="*/ 17 w 19"/>
                <a:gd name="T27" fmla="*/ 4 h 10"/>
                <a:gd name="T28" fmla="*/ 18 w 19"/>
                <a:gd name="T29" fmla="*/ 5 h 10"/>
                <a:gd name="T30" fmla="*/ 18 w 19"/>
                <a:gd name="T31" fmla="*/ 7 h 10"/>
                <a:gd name="T32" fmla="*/ 19 w 19"/>
                <a:gd name="T33" fmla="*/ 9 h 10"/>
                <a:gd name="T34" fmla="*/ 19 w 19"/>
                <a:gd name="T35" fmla="*/ 9 h 10"/>
                <a:gd name="T36" fmla="*/ 19 w 19"/>
                <a:gd name="T37" fmla="*/ 9 h 10"/>
                <a:gd name="T38" fmla="*/ 19 w 19"/>
                <a:gd name="T39" fmla="*/ 10 h 10"/>
                <a:gd name="T40" fmla="*/ 19 w 19"/>
                <a:gd name="T41" fmla="*/ 10 h 10"/>
                <a:gd name="T42" fmla="*/ 15 w 19"/>
                <a:gd name="T43" fmla="*/ 10 h 10"/>
                <a:gd name="T44" fmla="*/ 15 w 19"/>
                <a:gd name="T45" fmla="*/ 10 h 10"/>
                <a:gd name="T46" fmla="*/ 15 w 19"/>
                <a:gd name="T47" fmla="*/ 10 h 10"/>
                <a:gd name="T48" fmla="*/ 15 w 19"/>
                <a:gd name="T49" fmla="*/ 10 h 10"/>
                <a:gd name="T50" fmla="*/ 15 w 19"/>
                <a:gd name="T51" fmla="*/ 9 h 10"/>
                <a:gd name="T52" fmla="*/ 15 w 19"/>
                <a:gd name="T53" fmla="*/ 7 h 10"/>
                <a:gd name="T54" fmla="*/ 13 w 19"/>
                <a:gd name="T55" fmla="*/ 5 h 10"/>
                <a:gd name="T56" fmla="*/ 11 w 19"/>
                <a:gd name="T57" fmla="*/ 4 h 10"/>
                <a:gd name="T58" fmla="*/ 9 w 19"/>
                <a:gd name="T59" fmla="*/ 4 h 10"/>
                <a:gd name="T60" fmla="*/ 7 w 19"/>
                <a:gd name="T61" fmla="*/ 4 h 10"/>
                <a:gd name="T62" fmla="*/ 5 w 19"/>
                <a:gd name="T63" fmla="*/ 5 h 10"/>
                <a:gd name="T64" fmla="*/ 4 w 19"/>
                <a:gd name="T65" fmla="*/ 7 h 10"/>
                <a:gd name="T66" fmla="*/ 4 w 19"/>
                <a:gd name="T67" fmla="*/ 10 h 10"/>
                <a:gd name="T68" fmla="*/ 0 w 19"/>
                <a:gd name="T69" fmla="*/ 10 h 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
                <a:gd name="T106" fmla="*/ 0 h 10"/>
                <a:gd name="T107" fmla="*/ 19 w 19"/>
                <a:gd name="T108" fmla="*/ 10 h 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 h="10">
                  <a:moveTo>
                    <a:pt x="0" y="10"/>
                  </a:moveTo>
                  <a:lnTo>
                    <a:pt x="1" y="8"/>
                  </a:lnTo>
                  <a:lnTo>
                    <a:pt x="1" y="6"/>
                  </a:lnTo>
                  <a:lnTo>
                    <a:pt x="2" y="4"/>
                  </a:lnTo>
                  <a:lnTo>
                    <a:pt x="3" y="3"/>
                  </a:lnTo>
                  <a:lnTo>
                    <a:pt x="4" y="2"/>
                  </a:lnTo>
                  <a:lnTo>
                    <a:pt x="5" y="1"/>
                  </a:lnTo>
                  <a:lnTo>
                    <a:pt x="7" y="0"/>
                  </a:lnTo>
                  <a:lnTo>
                    <a:pt x="9" y="0"/>
                  </a:lnTo>
                  <a:lnTo>
                    <a:pt x="10" y="0"/>
                  </a:lnTo>
                  <a:lnTo>
                    <a:pt x="12" y="0"/>
                  </a:lnTo>
                  <a:lnTo>
                    <a:pt x="14" y="1"/>
                  </a:lnTo>
                  <a:lnTo>
                    <a:pt x="15" y="2"/>
                  </a:lnTo>
                  <a:lnTo>
                    <a:pt x="17" y="4"/>
                  </a:lnTo>
                  <a:lnTo>
                    <a:pt x="18" y="5"/>
                  </a:lnTo>
                  <a:lnTo>
                    <a:pt x="18" y="7"/>
                  </a:lnTo>
                  <a:lnTo>
                    <a:pt x="19" y="9"/>
                  </a:lnTo>
                  <a:lnTo>
                    <a:pt x="19" y="10"/>
                  </a:lnTo>
                  <a:lnTo>
                    <a:pt x="15" y="10"/>
                  </a:lnTo>
                  <a:lnTo>
                    <a:pt x="15" y="9"/>
                  </a:lnTo>
                  <a:lnTo>
                    <a:pt x="15" y="7"/>
                  </a:lnTo>
                  <a:lnTo>
                    <a:pt x="13" y="5"/>
                  </a:lnTo>
                  <a:lnTo>
                    <a:pt x="11" y="4"/>
                  </a:lnTo>
                  <a:lnTo>
                    <a:pt x="9" y="4"/>
                  </a:lnTo>
                  <a:lnTo>
                    <a:pt x="7" y="4"/>
                  </a:lnTo>
                  <a:lnTo>
                    <a:pt x="5" y="5"/>
                  </a:lnTo>
                  <a:lnTo>
                    <a:pt x="4" y="7"/>
                  </a:lnTo>
                  <a:lnTo>
                    <a:pt x="4" y="10"/>
                  </a:lnTo>
                  <a:lnTo>
                    <a:pt x="0" y="1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75" name="Freeform 649"/>
            <p:cNvSpPr>
              <a:spLocks noChangeArrowheads="1"/>
            </p:cNvSpPr>
            <p:nvPr/>
          </p:nvSpPr>
          <p:spPr bwMode="auto">
            <a:xfrm>
              <a:off x="109" y="53"/>
              <a:ext cx="19" cy="11"/>
            </a:xfrm>
            <a:custGeom>
              <a:avLst/>
              <a:gdLst>
                <a:gd name="T0" fmla="*/ 0 w 19"/>
                <a:gd name="T1" fmla="*/ 0 h 11"/>
                <a:gd name="T2" fmla="*/ 0 w 19"/>
                <a:gd name="T3" fmla="*/ 0 h 11"/>
                <a:gd name="T4" fmla="*/ 0 w 19"/>
                <a:gd name="T5" fmla="*/ 0 h 11"/>
                <a:gd name="T6" fmla="*/ 0 w 19"/>
                <a:gd name="T7" fmla="*/ 1 h 11"/>
                <a:gd name="T8" fmla="*/ 0 w 19"/>
                <a:gd name="T9" fmla="*/ 1 h 11"/>
                <a:gd name="T10" fmla="*/ 1 w 19"/>
                <a:gd name="T11" fmla="*/ 3 h 11"/>
                <a:gd name="T12" fmla="*/ 1 w 19"/>
                <a:gd name="T13" fmla="*/ 5 h 11"/>
                <a:gd name="T14" fmla="*/ 2 w 19"/>
                <a:gd name="T15" fmla="*/ 7 h 11"/>
                <a:gd name="T16" fmla="*/ 4 w 19"/>
                <a:gd name="T17" fmla="*/ 8 h 11"/>
                <a:gd name="T18" fmla="*/ 5 w 19"/>
                <a:gd name="T19" fmla="*/ 9 h 11"/>
                <a:gd name="T20" fmla="*/ 7 w 19"/>
                <a:gd name="T21" fmla="*/ 10 h 11"/>
                <a:gd name="T22" fmla="*/ 8 w 19"/>
                <a:gd name="T23" fmla="*/ 11 h 11"/>
                <a:gd name="T24" fmla="*/ 10 w 19"/>
                <a:gd name="T25" fmla="*/ 11 h 11"/>
                <a:gd name="T26" fmla="*/ 12 w 19"/>
                <a:gd name="T27" fmla="*/ 10 h 11"/>
                <a:gd name="T28" fmla="*/ 14 w 19"/>
                <a:gd name="T29" fmla="*/ 9 h 11"/>
                <a:gd name="T30" fmla="*/ 15 w 19"/>
                <a:gd name="T31" fmla="*/ 8 h 11"/>
                <a:gd name="T32" fmla="*/ 17 w 19"/>
                <a:gd name="T33" fmla="*/ 7 h 11"/>
                <a:gd name="T34" fmla="*/ 17 w 19"/>
                <a:gd name="T35" fmla="*/ 6 h 11"/>
                <a:gd name="T36" fmla="*/ 18 w 19"/>
                <a:gd name="T37" fmla="*/ 4 h 11"/>
                <a:gd name="T38" fmla="*/ 19 w 19"/>
                <a:gd name="T39" fmla="*/ 2 h 11"/>
                <a:gd name="T40" fmla="*/ 19 w 19"/>
                <a:gd name="T41" fmla="*/ 0 h 11"/>
                <a:gd name="T42" fmla="*/ 15 w 19"/>
                <a:gd name="T43" fmla="*/ 0 h 11"/>
                <a:gd name="T44" fmla="*/ 15 w 19"/>
                <a:gd name="T45" fmla="*/ 3 h 11"/>
                <a:gd name="T46" fmla="*/ 14 w 19"/>
                <a:gd name="T47" fmla="*/ 5 h 11"/>
                <a:gd name="T48" fmla="*/ 12 w 19"/>
                <a:gd name="T49" fmla="*/ 6 h 11"/>
                <a:gd name="T50" fmla="*/ 10 w 19"/>
                <a:gd name="T51" fmla="*/ 7 h 11"/>
                <a:gd name="T52" fmla="*/ 8 w 19"/>
                <a:gd name="T53" fmla="*/ 6 h 11"/>
                <a:gd name="T54" fmla="*/ 6 w 19"/>
                <a:gd name="T55" fmla="*/ 5 h 11"/>
                <a:gd name="T56" fmla="*/ 4 w 19"/>
                <a:gd name="T57" fmla="*/ 3 h 11"/>
                <a:gd name="T58" fmla="*/ 4 w 19"/>
                <a:gd name="T59" fmla="*/ 1 h 11"/>
                <a:gd name="T60" fmla="*/ 4 w 19"/>
                <a:gd name="T61" fmla="*/ 0 h 11"/>
                <a:gd name="T62" fmla="*/ 4 w 19"/>
                <a:gd name="T63" fmla="*/ 0 h 11"/>
                <a:gd name="T64" fmla="*/ 4 w 19"/>
                <a:gd name="T65" fmla="*/ 0 h 11"/>
                <a:gd name="T66" fmla="*/ 4 w 19"/>
                <a:gd name="T67" fmla="*/ 0 h 11"/>
                <a:gd name="T68" fmla="*/ 0 w 19"/>
                <a:gd name="T69" fmla="*/ 0 h 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
                <a:gd name="T106" fmla="*/ 0 h 11"/>
                <a:gd name="T107" fmla="*/ 19 w 19"/>
                <a:gd name="T108" fmla="*/ 11 h 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 h="11">
                  <a:moveTo>
                    <a:pt x="0" y="0"/>
                  </a:moveTo>
                  <a:lnTo>
                    <a:pt x="0" y="0"/>
                  </a:lnTo>
                  <a:lnTo>
                    <a:pt x="0" y="1"/>
                  </a:lnTo>
                  <a:lnTo>
                    <a:pt x="1" y="3"/>
                  </a:lnTo>
                  <a:lnTo>
                    <a:pt x="1" y="5"/>
                  </a:lnTo>
                  <a:lnTo>
                    <a:pt x="2" y="7"/>
                  </a:lnTo>
                  <a:lnTo>
                    <a:pt x="4" y="8"/>
                  </a:lnTo>
                  <a:lnTo>
                    <a:pt x="5" y="9"/>
                  </a:lnTo>
                  <a:lnTo>
                    <a:pt x="7" y="10"/>
                  </a:lnTo>
                  <a:lnTo>
                    <a:pt x="8" y="11"/>
                  </a:lnTo>
                  <a:lnTo>
                    <a:pt x="10" y="11"/>
                  </a:lnTo>
                  <a:lnTo>
                    <a:pt x="12" y="10"/>
                  </a:lnTo>
                  <a:lnTo>
                    <a:pt x="14" y="9"/>
                  </a:lnTo>
                  <a:lnTo>
                    <a:pt x="15" y="8"/>
                  </a:lnTo>
                  <a:lnTo>
                    <a:pt x="17" y="7"/>
                  </a:lnTo>
                  <a:lnTo>
                    <a:pt x="17" y="6"/>
                  </a:lnTo>
                  <a:lnTo>
                    <a:pt x="18" y="4"/>
                  </a:lnTo>
                  <a:lnTo>
                    <a:pt x="19" y="2"/>
                  </a:lnTo>
                  <a:lnTo>
                    <a:pt x="19" y="0"/>
                  </a:lnTo>
                  <a:lnTo>
                    <a:pt x="15" y="0"/>
                  </a:lnTo>
                  <a:lnTo>
                    <a:pt x="15" y="3"/>
                  </a:lnTo>
                  <a:lnTo>
                    <a:pt x="14" y="5"/>
                  </a:lnTo>
                  <a:lnTo>
                    <a:pt x="12" y="6"/>
                  </a:lnTo>
                  <a:lnTo>
                    <a:pt x="10" y="7"/>
                  </a:lnTo>
                  <a:lnTo>
                    <a:pt x="8" y="6"/>
                  </a:lnTo>
                  <a:lnTo>
                    <a:pt x="6" y="5"/>
                  </a:lnTo>
                  <a:lnTo>
                    <a:pt x="4" y="3"/>
                  </a:lnTo>
                  <a:lnTo>
                    <a:pt x="4" y="1"/>
                  </a:lnTo>
                  <a:lnTo>
                    <a:pt x="4" y="0"/>
                  </a:lnTo>
                  <a:lnTo>
                    <a:pt x="0"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76" name="Freeform 650"/>
            <p:cNvSpPr>
              <a:spLocks noChangeArrowheads="1"/>
            </p:cNvSpPr>
            <p:nvPr/>
          </p:nvSpPr>
          <p:spPr bwMode="auto">
            <a:xfrm>
              <a:off x="152" y="38"/>
              <a:ext cx="10" cy="10"/>
            </a:xfrm>
            <a:custGeom>
              <a:avLst/>
              <a:gdLst>
                <a:gd name="T0" fmla="*/ 0 w 10"/>
                <a:gd name="T1" fmla="*/ 10 h 10"/>
                <a:gd name="T2" fmla="*/ 4 w 10"/>
                <a:gd name="T3" fmla="*/ 0 h 10"/>
                <a:gd name="T4" fmla="*/ 8 w 10"/>
                <a:gd name="T5" fmla="*/ 1 h 10"/>
                <a:gd name="T6" fmla="*/ 10 w 10"/>
                <a:gd name="T7" fmla="*/ 10 h 10"/>
                <a:gd name="T8" fmla="*/ 7 w 10"/>
                <a:gd name="T9" fmla="*/ 10 h 10"/>
                <a:gd name="T10" fmla="*/ 5 w 10"/>
                <a:gd name="T11" fmla="*/ 6 h 10"/>
                <a:gd name="T12" fmla="*/ 4 w 10"/>
                <a:gd name="T13" fmla="*/ 10 h 10"/>
                <a:gd name="T14" fmla="*/ 0 w 10"/>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0"/>
                <a:gd name="T26" fmla="*/ 10 w 10"/>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0">
                  <a:moveTo>
                    <a:pt x="0" y="10"/>
                  </a:moveTo>
                  <a:lnTo>
                    <a:pt x="4" y="0"/>
                  </a:lnTo>
                  <a:lnTo>
                    <a:pt x="8" y="1"/>
                  </a:lnTo>
                  <a:lnTo>
                    <a:pt x="10" y="10"/>
                  </a:lnTo>
                  <a:lnTo>
                    <a:pt x="7" y="10"/>
                  </a:lnTo>
                  <a:lnTo>
                    <a:pt x="5" y="6"/>
                  </a:lnTo>
                  <a:lnTo>
                    <a:pt x="4" y="10"/>
                  </a:lnTo>
                  <a:lnTo>
                    <a:pt x="0" y="1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77" name="Freeform 651"/>
            <p:cNvSpPr>
              <a:spLocks noChangeArrowheads="1"/>
            </p:cNvSpPr>
            <p:nvPr/>
          </p:nvSpPr>
          <p:spPr bwMode="auto">
            <a:xfrm>
              <a:off x="147" y="48"/>
              <a:ext cx="18" cy="12"/>
            </a:xfrm>
            <a:custGeom>
              <a:avLst/>
              <a:gdLst>
                <a:gd name="T0" fmla="*/ 5 w 18"/>
                <a:gd name="T1" fmla="*/ 0 h 12"/>
                <a:gd name="T2" fmla="*/ 0 w 18"/>
                <a:gd name="T3" fmla="*/ 11 h 12"/>
                <a:gd name="T4" fmla="*/ 1 w 18"/>
                <a:gd name="T5" fmla="*/ 11 h 12"/>
                <a:gd name="T6" fmla="*/ 2 w 18"/>
                <a:gd name="T7" fmla="*/ 11 h 12"/>
                <a:gd name="T8" fmla="*/ 3 w 18"/>
                <a:gd name="T9" fmla="*/ 11 h 12"/>
                <a:gd name="T10" fmla="*/ 4 w 18"/>
                <a:gd name="T11" fmla="*/ 11 h 12"/>
                <a:gd name="T12" fmla="*/ 5 w 18"/>
                <a:gd name="T13" fmla="*/ 7 h 12"/>
                <a:gd name="T14" fmla="*/ 7 w 18"/>
                <a:gd name="T15" fmla="*/ 7 h 12"/>
                <a:gd name="T16" fmla="*/ 9 w 18"/>
                <a:gd name="T17" fmla="*/ 7 h 12"/>
                <a:gd name="T18" fmla="*/ 11 w 18"/>
                <a:gd name="T19" fmla="*/ 8 h 12"/>
                <a:gd name="T20" fmla="*/ 13 w 18"/>
                <a:gd name="T21" fmla="*/ 8 h 12"/>
                <a:gd name="T22" fmla="*/ 14 w 18"/>
                <a:gd name="T23" fmla="*/ 12 h 12"/>
                <a:gd name="T24" fmla="*/ 15 w 18"/>
                <a:gd name="T25" fmla="*/ 12 h 12"/>
                <a:gd name="T26" fmla="*/ 16 w 18"/>
                <a:gd name="T27" fmla="*/ 12 h 12"/>
                <a:gd name="T28" fmla="*/ 17 w 18"/>
                <a:gd name="T29" fmla="*/ 12 h 12"/>
                <a:gd name="T30" fmla="*/ 18 w 18"/>
                <a:gd name="T31" fmla="*/ 12 h 12"/>
                <a:gd name="T32" fmla="*/ 15 w 18"/>
                <a:gd name="T33" fmla="*/ 0 h 12"/>
                <a:gd name="T34" fmla="*/ 12 w 18"/>
                <a:gd name="T35" fmla="*/ 0 h 12"/>
                <a:gd name="T36" fmla="*/ 13 w 18"/>
                <a:gd name="T37" fmla="*/ 4 h 12"/>
                <a:gd name="T38" fmla="*/ 11 w 18"/>
                <a:gd name="T39" fmla="*/ 4 h 12"/>
                <a:gd name="T40" fmla="*/ 10 w 18"/>
                <a:gd name="T41" fmla="*/ 4 h 12"/>
                <a:gd name="T42" fmla="*/ 8 w 18"/>
                <a:gd name="T43" fmla="*/ 4 h 12"/>
                <a:gd name="T44" fmla="*/ 7 w 18"/>
                <a:gd name="T45" fmla="*/ 4 h 12"/>
                <a:gd name="T46" fmla="*/ 9 w 18"/>
                <a:gd name="T47" fmla="*/ 0 h 12"/>
                <a:gd name="T48" fmla="*/ 5 w 18"/>
                <a:gd name="T49" fmla="*/ 0 h 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
                <a:gd name="T76" fmla="*/ 0 h 12"/>
                <a:gd name="T77" fmla="*/ 18 w 18"/>
                <a:gd name="T78" fmla="*/ 12 h 1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 h="12">
                  <a:moveTo>
                    <a:pt x="5" y="0"/>
                  </a:moveTo>
                  <a:lnTo>
                    <a:pt x="0" y="11"/>
                  </a:lnTo>
                  <a:lnTo>
                    <a:pt x="1" y="11"/>
                  </a:lnTo>
                  <a:lnTo>
                    <a:pt x="2" y="11"/>
                  </a:lnTo>
                  <a:lnTo>
                    <a:pt x="3" y="11"/>
                  </a:lnTo>
                  <a:lnTo>
                    <a:pt x="4" y="11"/>
                  </a:lnTo>
                  <a:lnTo>
                    <a:pt x="5" y="7"/>
                  </a:lnTo>
                  <a:lnTo>
                    <a:pt x="7" y="7"/>
                  </a:lnTo>
                  <a:lnTo>
                    <a:pt x="9" y="7"/>
                  </a:lnTo>
                  <a:lnTo>
                    <a:pt x="11" y="8"/>
                  </a:lnTo>
                  <a:lnTo>
                    <a:pt x="13" y="8"/>
                  </a:lnTo>
                  <a:lnTo>
                    <a:pt x="14" y="12"/>
                  </a:lnTo>
                  <a:lnTo>
                    <a:pt x="15" y="12"/>
                  </a:lnTo>
                  <a:lnTo>
                    <a:pt x="16" y="12"/>
                  </a:lnTo>
                  <a:lnTo>
                    <a:pt x="17" y="12"/>
                  </a:lnTo>
                  <a:lnTo>
                    <a:pt x="18" y="12"/>
                  </a:lnTo>
                  <a:lnTo>
                    <a:pt x="15" y="0"/>
                  </a:lnTo>
                  <a:lnTo>
                    <a:pt x="12" y="0"/>
                  </a:lnTo>
                  <a:lnTo>
                    <a:pt x="13" y="4"/>
                  </a:lnTo>
                  <a:lnTo>
                    <a:pt x="11" y="4"/>
                  </a:lnTo>
                  <a:lnTo>
                    <a:pt x="10" y="4"/>
                  </a:lnTo>
                  <a:lnTo>
                    <a:pt x="8" y="4"/>
                  </a:lnTo>
                  <a:lnTo>
                    <a:pt x="7" y="4"/>
                  </a:lnTo>
                  <a:lnTo>
                    <a:pt x="9" y="0"/>
                  </a:lnTo>
                  <a:lnTo>
                    <a:pt x="5"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78" name="Freeform 652"/>
            <p:cNvSpPr>
              <a:spLocks noChangeArrowheads="1"/>
            </p:cNvSpPr>
            <p:nvPr/>
          </p:nvSpPr>
          <p:spPr bwMode="auto">
            <a:xfrm>
              <a:off x="130" y="38"/>
              <a:ext cx="16" cy="21"/>
            </a:xfrm>
            <a:custGeom>
              <a:avLst/>
              <a:gdLst>
                <a:gd name="T0" fmla="*/ 8 w 16"/>
                <a:gd name="T1" fmla="*/ 21 h 21"/>
                <a:gd name="T2" fmla="*/ 6 w 16"/>
                <a:gd name="T3" fmla="*/ 5 h 21"/>
                <a:gd name="T4" fmla="*/ 0 w 16"/>
                <a:gd name="T5" fmla="*/ 5 h 21"/>
                <a:gd name="T6" fmla="*/ 0 w 16"/>
                <a:gd name="T7" fmla="*/ 2 h 21"/>
                <a:gd name="T8" fmla="*/ 2 w 16"/>
                <a:gd name="T9" fmla="*/ 1 h 21"/>
                <a:gd name="T10" fmla="*/ 4 w 16"/>
                <a:gd name="T11" fmla="*/ 1 h 21"/>
                <a:gd name="T12" fmla="*/ 6 w 16"/>
                <a:gd name="T13" fmla="*/ 1 h 21"/>
                <a:gd name="T14" fmla="*/ 8 w 16"/>
                <a:gd name="T15" fmla="*/ 1 h 21"/>
                <a:gd name="T16" fmla="*/ 9 w 16"/>
                <a:gd name="T17" fmla="*/ 0 h 21"/>
                <a:gd name="T18" fmla="*/ 11 w 16"/>
                <a:gd name="T19" fmla="*/ 0 h 21"/>
                <a:gd name="T20" fmla="*/ 13 w 16"/>
                <a:gd name="T21" fmla="*/ 0 h 21"/>
                <a:gd name="T22" fmla="*/ 15 w 16"/>
                <a:gd name="T23" fmla="*/ 0 h 21"/>
                <a:gd name="T24" fmla="*/ 16 w 16"/>
                <a:gd name="T25" fmla="*/ 4 h 21"/>
                <a:gd name="T26" fmla="*/ 10 w 16"/>
                <a:gd name="T27" fmla="*/ 4 h 21"/>
                <a:gd name="T28" fmla="*/ 11 w 16"/>
                <a:gd name="T29" fmla="*/ 21 h 21"/>
                <a:gd name="T30" fmla="*/ 8 w 16"/>
                <a:gd name="T31" fmla="*/ 21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21"/>
                <a:gd name="T50" fmla="*/ 16 w 16"/>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21">
                  <a:moveTo>
                    <a:pt x="8" y="21"/>
                  </a:moveTo>
                  <a:lnTo>
                    <a:pt x="6" y="5"/>
                  </a:lnTo>
                  <a:lnTo>
                    <a:pt x="0" y="5"/>
                  </a:lnTo>
                  <a:lnTo>
                    <a:pt x="0" y="2"/>
                  </a:lnTo>
                  <a:lnTo>
                    <a:pt x="2" y="1"/>
                  </a:lnTo>
                  <a:lnTo>
                    <a:pt x="4" y="1"/>
                  </a:lnTo>
                  <a:lnTo>
                    <a:pt x="6" y="1"/>
                  </a:lnTo>
                  <a:lnTo>
                    <a:pt x="8" y="1"/>
                  </a:lnTo>
                  <a:lnTo>
                    <a:pt x="9" y="0"/>
                  </a:lnTo>
                  <a:lnTo>
                    <a:pt x="11" y="0"/>
                  </a:lnTo>
                  <a:lnTo>
                    <a:pt x="13" y="0"/>
                  </a:lnTo>
                  <a:lnTo>
                    <a:pt x="15" y="0"/>
                  </a:lnTo>
                  <a:lnTo>
                    <a:pt x="16" y="4"/>
                  </a:lnTo>
                  <a:lnTo>
                    <a:pt x="10" y="4"/>
                  </a:lnTo>
                  <a:lnTo>
                    <a:pt x="11" y="21"/>
                  </a:lnTo>
                  <a:lnTo>
                    <a:pt x="8" y="21"/>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79" name="Freeform 653"/>
            <p:cNvSpPr>
              <a:spLocks noChangeArrowheads="1"/>
            </p:cNvSpPr>
            <p:nvPr/>
          </p:nvSpPr>
          <p:spPr bwMode="auto">
            <a:xfrm>
              <a:off x="190" y="48"/>
              <a:ext cx="18" cy="24"/>
            </a:xfrm>
            <a:custGeom>
              <a:avLst/>
              <a:gdLst>
                <a:gd name="T0" fmla="*/ 7 w 18"/>
                <a:gd name="T1" fmla="*/ 11 h 24"/>
                <a:gd name="T2" fmla="*/ 6 w 18"/>
                <a:gd name="T3" fmla="*/ 2 h 24"/>
                <a:gd name="T4" fmla="*/ 5 w 18"/>
                <a:gd name="T5" fmla="*/ 2 h 24"/>
                <a:gd name="T6" fmla="*/ 4 w 18"/>
                <a:gd name="T7" fmla="*/ 1 h 24"/>
                <a:gd name="T8" fmla="*/ 3 w 18"/>
                <a:gd name="T9" fmla="*/ 1 h 24"/>
                <a:gd name="T10" fmla="*/ 2 w 18"/>
                <a:gd name="T11" fmla="*/ 0 h 24"/>
                <a:gd name="T12" fmla="*/ 4 w 18"/>
                <a:gd name="T13" fmla="*/ 14 h 24"/>
                <a:gd name="T14" fmla="*/ 0 w 18"/>
                <a:gd name="T15" fmla="*/ 22 h 24"/>
                <a:gd name="T16" fmla="*/ 3 w 18"/>
                <a:gd name="T17" fmla="*/ 24 h 24"/>
                <a:gd name="T18" fmla="*/ 7 w 18"/>
                <a:gd name="T19" fmla="*/ 16 h 24"/>
                <a:gd name="T20" fmla="*/ 18 w 18"/>
                <a:gd name="T21" fmla="*/ 10 h 24"/>
                <a:gd name="T22" fmla="*/ 17 w 18"/>
                <a:gd name="T23" fmla="*/ 9 h 24"/>
                <a:gd name="T24" fmla="*/ 16 w 18"/>
                <a:gd name="T25" fmla="*/ 9 h 24"/>
                <a:gd name="T26" fmla="*/ 16 w 18"/>
                <a:gd name="T27" fmla="*/ 8 h 24"/>
                <a:gd name="T28" fmla="*/ 15 w 18"/>
                <a:gd name="T29" fmla="*/ 7 h 24"/>
                <a:gd name="T30" fmla="*/ 7 w 18"/>
                <a:gd name="T31" fmla="*/ 11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24"/>
                <a:gd name="T50" fmla="*/ 18 w 18"/>
                <a:gd name="T51" fmla="*/ 24 h 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24">
                  <a:moveTo>
                    <a:pt x="7" y="11"/>
                  </a:moveTo>
                  <a:lnTo>
                    <a:pt x="6" y="2"/>
                  </a:lnTo>
                  <a:lnTo>
                    <a:pt x="5" y="2"/>
                  </a:lnTo>
                  <a:lnTo>
                    <a:pt x="4" y="1"/>
                  </a:lnTo>
                  <a:lnTo>
                    <a:pt x="3" y="1"/>
                  </a:lnTo>
                  <a:lnTo>
                    <a:pt x="2" y="0"/>
                  </a:lnTo>
                  <a:lnTo>
                    <a:pt x="4" y="14"/>
                  </a:lnTo>
                  <a:lnTo>
                    <a:pt x="0" y="22"/>
                  </a:lnTo>
                  <a:lnTo>
                    <a:pt x="3" y="24"/>
                  </a:lnTo>
                  <a:lnTo>
                    <a:pt x="7" y="16"/>
                  </a:lnTo>
                  <a:lnTo>
                    <a:pt x="18" y="10"/>
                  </a:lnTo>
                  <a:lnTo>
                    <a:pt x="17" y="9"/>
                  </a:lnTo>
                  <a:lnTo>
                    <a:pt x="16" y="9"/>
                  </a:lnTo>
                  <a:lnTo>
                    <a:pt x="16" y="8"/>
                  </a:lnTo>
                  <a:lnTo>
                    <a:pt x="15" y="7"/>
                  </a:lnTo>
                  <a:lnTo>
                    <a:pt x="7" y="11"/>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80" name="Freeform 654"/>
            <p:cNvSpPr>
              <a:spLocks noChangeArrowheads="1"/>
            </p:cNvSpPr>
            <p:nvPr/>
          </p:nvSpPr>
          <p:spPr bwMode="auto">
            <a:xfrm>
              <a:off x="172" y="42"/>
              <a:ext cx="14" cy="8"/>
            </a:xfrm>
            <a:custGeom>
              <a:avLst/>
              <a:gdLst>
                <a:gd name="T0" fmla="*/ 0 w 14"/>
                <a:gd name="T1" fmla="*/ 8 h 8"/>
                <a:gd name="T2" fmla="*/ 2 w 14"/>
                <a:gd name="T3" fmla="*/ 0 h 8"/>
                <a:gd name="T4" fmla="*/ 3 w 14"/>
                <a:gd name="T5" fmla="*/ 0 h 8"/>
                <a:gd name="T6" fmla="*/ 4 w 14"/>
                <a:gd name="T7" fmla="*/ 0 h 8"/>
                <a:gd name="T8" fmla="*/ 6 w 14"/>
                <a:gd name="T9" fmla="*/ 1 h 8"/>
                <a:gd name="T10" fmla="*/ 7 w 14"/>
                <a:gd name="T11" fmla="*/ 1 h 8"/>
                <a:gd name="T12" fmla="*/ 8 w 14"/>
                <a:gd name="T13" fmla="*/ 2 h 8"/>
                <a:gd name="T14" fmla="*/ 9 w 14"/>
                <a:gd name="T15" fmla="*/ 2 h 8"/>
                <a:gd name="T16" fmla="*/ 10 w 14"/>
                <a:gd name="T17" fmla="*/ 3 h 8"/>
                <a:gd name="T18" fmla="*/ 11 w 14"/>
                <a:gd name="T19" fmla="*/ 3 h 8"/>
                <a:gd name="T20" fmla="*/ 13 w 14"/>
                <a:gd name="T21" fmla="*/ 4 h 8"/>
                <a:gd name="T22" fmla="*/ 13 w 14"/>
                <a:gd name="T23" fmla="*/ 5 h 8"/>
                <a:gd name="T24" fmla="*/ 14 w 14"/>
                <a:gd name="T25" fmla="*/ 6 h 8"/>
                <a:gd name="T26" fmla="*/ 14 w 14"/>
                <a:gd name="T27" fmla="*/ 8 h 8"/>
                <a:gd name="T28" fmla="*/ 10 w 14"/>
                <a:gd name="T29" fmla="*/ 8 h 8"/>
                <a:gd name="T30" fmla="*/ 10 w 14"/>
                <a:gd name="T31" fmla="*/ 7 h 8"/>
                <a:gd name="T32" fmla="*/ 10 w 14"/>
                <a:gd name="T33" fmla="*/ 7 h 8"/>
                <a:gd name="T34" fmla="*/ 10 w 14"/>
                <a:gd name="T35" fmla="*/ 6 h 8"/>
                <a:gd name="T36" fmla="*/ 9 w 14"/>
                <a:gd name="T37" fmla="*/ 6 h 8"/>
                <a:gd name="T38" fmla="*/ 8 w 14"/>
                <a:gd name="T39" fmla="*/ 6 h 8"/>
                <a:gd name="T40" fmla="*/ 7 w 14"/>
                <a:gd name="T41" fmla="*/ 5 h 8"/>
                <a:gd name="T42" fmla="*/ 6 w 14"/>
                <a:gd name="T43" fmla="*/ 5 h 8"/>
                <a:gd name="T44" fmla="*/ 5 w 14"/>
                <a:gd name="T45" fmla="*/ 5 h 8"/>
                <a:gd name="T46" fmla="*/ 4 w 14"/>
                <a:gd name="T47" fmla="*/ 8 h 8"/>
                <a:gd name="T48" fmla="*/ 0 w 14"/>
                <a:gd name="T49" fmla="*/ 8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8"/>
                <a:gd name="T77" fmla="*/ 14 w 14"/>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8">
                  <a:moveTo>
                    <a:pt x="0" y="8"/>
                  </a:moveTo>
                  <a:lnTo>
                    <a:pt x="2" y="0"/>
                  </a:lnTo>
                  <a:lnTo>
                    <a:pt x="3" y="0"/>
                  </a:lnTo>
                  <a:lnTo>
                    <a:pt x="4" y="0"/>
                  </a:lnTo>
                  <a:lnTo>
                    <a:pt x="6" y="1"/>
                  </a:lnTo>
                  <a:lnTo>
                    <a:pt x="7" y="1"/>
                  </a:lnTo>
                  <a:lnTo>
                    <a:pt x="8" y="2"/>
                  </a:lnTo>
                  <a:lnTo>
                    <a:pt x="9" y="2"/>
                  </a:lnTo>
                  <a:lnTo>
                    <a:pt x="10" y="3"/>
                  </a:lnTo>
                  <a:lnTo>
                    <a:pt x="11" y="3"/>
                  </a:lnTo>
                  <a:lnTo>
                    <a:pt x="13" y="4"/>
                  </a:lnTo>
                  <a:lnTo>
                    <a:pt x="13" y="5"/>
                  </a:lnTo>
                  <a:lnTo>
                    <a:pt x="14" y="6"/>
                  </a:lnTo>
                  <a:lnTo>
                    <a:pt x="14" y="8"/>
                  </a:lnTo>
                  <a:lnTo>
                    <a:pt x="10" y="8"/>
                  </a:lnTo>
                  <a:lnTo>
                    <a:pt x="10" y="7"/>
                  </a:lnTo>
                  <a:lnTo>
                    <a:pt x="10" y="6"/>
                  </a:lnTo>
                  <a:lnTo>
                    <a:pt x="9" y="6"/>
                  </a:lnTo>
                  <a:lnTo>
                    <a:pt x="8" y="6"/>
                  </a:lnTo>
                  <a:lnTo>
                    <a:pt x="7" y="5"/>
                  </a:lnTo>
                  <a:lnTo>
                    <a:pt x="6" y="5"/>
                  </a:lnTo>
                  <a:lnTo>
                    <a:pt x="5" y="5"/>
                  </a:lnTo>
                  <a:lnTo>
                    <a:pt x="4" y="8"/>
                  </a:lnTo>
                  <a:lnTo>
                    <a:pt x="0" y="8"/>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81" name="Freeform 655"/>
            <p:cNvSpPr>
              <a:spLocks noChangeArrowheads="1"/>
            </p:cNvSpPr>
            <p:nvPr/>
          </p:nvSpPr>
          <p:spPr bwMode="auto">
            <a:xfrm>
              <a:off x="169" y="50"/>
              <a:ext cx="17" cy="16"/>
            </a:xfrm>
            <a:custGeom>
              <a:avLst/>
              <a:gdLst>
                <a:gd name="T0" fmla="*/ 3 w 17"/>
                <a:gd name="T1" fmla="*/ 0 h 16"/>
                <a:gd name="T2" fmla="*/ 0 w 17"/>
                <a:gd name="T3" fmla="*/ 11 h 16"/>
                <a:gd name="T4" fmla="*/ 1 w 17"/>
                <a:gd name="T5" fmla="*/ 12 h 16"/>
                <a:gd name="T6" fmla="*/ 2 w 17"/>
                <a:gd name="T7" fmla="*/ 12 h 16"/>
                <a:gd name="T8" fmla="*/ 3 w 17"/>
                <a:gd name="T9" fmla="*/ 12 h 16"/>
                <a:gd name="T10" fmla="*/ 4 w 17"/>
                <a:gd name="T11" fmla="*/ 13 h 16"/>
                <a:gd name="T12" fmla="*/ 6 w 17"/>
                <a:gd name="T13" fmla="*/ 5 h 16"/>
                <a:gd name="T14" fmla="*/ 9 w 17"/>
                <a:gd name="T15" fmla="*/ 7 h 16"/>
                <a:gd name="T16" fmla="*/ 10 w 17"/>
                <a:gd name="T17" fmla="*/ 15 h 16"/>
                <a:gd name="T18" fmla="*/ 11 w 17"/>
                <a:gd name="T19" fmla="*/ 15 h 16"/>
                <a:gd name="T20" fmla="*/ 12 w 17"/>
                <a:gd name="T21" fmla="*/ 16 h 16"/>
                <a:gd name="T22" fmla="*/ 13 w 17"/>
                <a:gd name="T23" fmla="*/ 16 h 16"/>
                <a:gd name="T24" fmla="*/ 14 w 17"/>
                <a:gd name="T25" fmla="*/ 16 h 16"/>
                <a:gd name="T26" fmla="*/ 13 w 17"/>
                <a:gd name="T27" fmla="*/ 7 h 16"/>
                <a:gd name="T28" fmla="*/ 15 w 17"/>
                <a:gd name="T29" fmla="*/ 6 h 16"/>
                <a:gd name="T30" fmla="*/ 16 w 17"/>
                <a:gd name="T31" fmla="*/ 4 h 16"/>
                <a:gd name="T32" fmla="*/ 17 w 17"/>
                <a:gd name="T33" fmla="*/ 2 h 16"/>
                <a:gd name="T34" fmla="*/ 17 w 17"/>
                <a:gd name="T35" fmla="*/ 0 h 16"/>
                <a:gd name="T36" fmla="*/ 13 w 17"/>
                <a:gd name="T37" fmla="*/ 0 h 16"/>
                <a:gd name="T38" fmla="*/ 13 w 17"/>
                <a:gd name="T39" fmla="*/ 1 h 16"/>
                <a:gd name="T40" fmla="*/ 12 w 17"/>
                <a:gd name="T41" fmla="*/ 2 h 16"/>
                <a:gd name="T42" fmla="*/ 11 w 17"/>
                <a:gd name="T43" fmla="*/ 3 h 16"/>
                <a:gd name="T44" fmla="*/ 11 w 17"/>
                <a:gd name="T45" fmla="*/ 3 h 16"/>
                <a:gd name="T46" fmla="*/ 6 w 17"/>
                <a:gd name="T47" fmla="*/ 2 h 16"/>
                <a:gd name="T48" fmla="*/ 7 w 17"/>
                <a:gd name="T49" fmla="*/ 0 h 16"/>
                <a:gd name="T50" fmla="*/ 3 w 17"/>
                <a:gd name="T51" fmla="*/ 0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
                <a:gd name="T79" fmla="*/ 0 h 16"/>
                <a:gd name="T80" fmla="*/ 17 w 17"/>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 h="16">
                  <a:moveTo>
                    <a:pt x="3" y="0"/>
                  </a:moveTo>
                  <a:lnTo>
                    <a:pt x="0" y="11"/>
                  </a:lnTo>
                  <a:lnTo>
                    <a:pt x="1" y="12"/>
                  </a:lnTo>
                  <a:lnTo>
                    <a:pt x="2" y="12"/>
                  </a:lnTo>
                  <a:lnTo>
                    <a:pt x="3" y="12"/>
                  </a:lnTo>
                  <a:lnTo>
                    <a:pt x="4" y="13"/>
                  </a:lnTo>
                  <a:lnTo>
                    <a:pt x="6" y="5"/>
                  </a:lnTo>
                  <a:lnTo>
                    <a:pt x="9" y="7"/>
                  </a:lnTo>
                  <a:lnTo>
                    <a:pt x="10" y="15"/>
                  </a:lnTo>
                  <a:lnTo>
                    <a:pt x="11" y="15"/>
                  </a:lnTo>
                  <a:lnTo>
                    <a:pt x="12" y="16"/>
                  </a:lnTo>
                  <a:lnTo>
                    <a:pt x="13" y="16"/>
                  </a:lnTo>
                  <a:lnTo>
                    <a:pt x="14" y="16"/>
                  </a:lnTo>
                  <a:lnTo>
                    <a:pt x="13" y="7"/>
                  </a:lnTo>
                  <a:lnTo>
                    <a:pt x="15" y="6"/>
                  </a:lnTo>
                  <a:lnTo>
                    <a:pt x="16" y="4"/>
                  </a:lnTo>
                  <a:lnTo>
                    <a:pt x="17" y="2"/>
                  </a:lnTo>
                  <a:lnTo>
                    <a:pt x="17" y="0"/>
                  </a:lnTo>
                  <a:lnTo>
                    <a:pt x="13" y="0"/>
                  </a:lnTo>
                  <a:lnTo>
                    <a:pt x="13" y="1"/>
                  </a:lnTo>
                  <a:lnTo>
                    <a:pt x="12" y="2"/>
                  </a:lnTo>
                  <a:lnTo>
                    <a:pt x="11" y="3"/>
                  </a:lnTo>
                  <a:lnTo>
                    <a:pt x="6" y="2"/>
                  </a:lnTo>
                  <a:lnTo>
                    <a:pt x="7" y="0"/>
                  </a:lnTo>
                  <a:lnTo>
                    <a:pt x="3"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82" name="Freeform 656"/>
            <p:cNvSpPr>
              <a:spLocks noChangeArrowheads="1"/>
            </p:cNvSpPr>
            <p:nvPr/>
          </p:nvSpPr>
          <p:spPr bwMode="auto">
            <a:xfrm>
              <a:off x="88" y="52"/>
              <a:ext cx="16" cy="8"/>
            </a:xfrm>
            <a:custGeom>
              <a:avLst/>
              <a:gdLst>
                <a:gd name="T0" fmla="*/ 1 w 16"/>
                <a:gd name="T1" fmla="*/ 8 h 8"/>
                <a:gd name="T2" fmla="*/ 0 w 16"/>
                <a:gd name="T3" fmla="*/ 5 h 8"/>
                <a:gd name="T4" fmla="*/ 2 w 16"/>
                <a:gd name="T5" fmla="*/ 4 h 8"/>
                <a:gd name="T6" fmla="*/ 4 w 16"/>
                <a:gd name="T7" fmla="*/ 3 h 8"/>
                <a:gd name="T8" fmla="*/ 6 w 16"/>
                <a:gd name="T9" fmla="*/ 2 h 8"/>
                <a:gd name="T10" fmla="*/ 8 w 16"/>
                <a:gd name="T11" fmla="*/ 0 h 8"/>
                <a:gd name="T12" fmla="*/ 11 w 16"/>
                <a:gd name="T13" fmla="*/ 0 h 8"/>
                <a:gd name="T14" fmla="*/ 14 w 16"/>
                <a:gd name="T15" fmla="*/ 1 h 8"/>
                <a:gd name="T16" fmla="*/ 15 w 16"/>
                <a:gd name="T17" fmla="*/ 4 h 8"/>
                <a:gd name="T18" fmla="*/ 16 w 16"/>
                <a:gd name="T19" fmla="*/ 8 h 8"/>
                <a:gd name="T20" fmla="*/ 12 w 16"/>
                <a:gd name="T21" fmla="*/ 8 h 8"/>
                <a:gd name="T22" fmla="*/ 12 w 16"/>
                <a:gd name="T23" fmla="*/ 6 h 8"/>
                <a:gd name="T24" fmla="*/ 11 w 16"/>
                <a:gd name="T25" fmla="*/ 5 h 8"/>
                <a:gd name="T26" fmla="*/ 10 w 16"/>
                <a:gd name="T27" fmla="*/ 4 h 8"/>
                <a:gd name="T28" fmla="*/ 9 w 16"/>
                <a:gd name="T29" fmla="*/ 4 h 8"/>
                <a:gd name="T30" fmla="*/ 8 w 16"/>
                <a:gd name="T31" fmla="*/ 5 h 8"/>
                <a:gd name="T32" fmla="*/ 7 w 16"/>
                <a:gd name="T33" fmla="*/ 5 h 8"/>
                <a:gd name="T34" fmla="*/ 6 w 16"/>
                <a:gd name="T35" fmla="*/ 6 h 8"/>
                <a:gd name="T36" fmla="*/ 5 w 16"/>
                <a:gd name="T37" fmla="*/ 7 h 8"/>
                <a:gd name="T38" fmla="*/ 5 w 16"/>
                <a:gd name="T39" fmla="*/ 8 h 8"/>
                <a:gd name="T40" fmla="*/ 1 w 16"/>
                <a:gd name="T41" fmla="*/ 8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8"/>
                <a:gd name="T65" fmla="*/ 16 w 16"/>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8">
                  <a:moveTo>
                    <a:pt x="1" y="8"/>
                  </a:moveTo>
                  <a:lnTo>
                    <a:pt x="0" y="5"/>
                  </a:lnTo>
                  <a:lnTo>
                    <a:pt x="2" y="4"/>
                  </a:lnTo>
                  <a:lnTo>
                    <a:pt x="4" y="3"/>
                  </a:lnTo>
                  <a:lnTo>
                    <a:pt x="6" y="2"/>
                  </a:lnTo>
                  <a:lnTo>
                    <a:pt x="8" y="0"/>
                  </a:lnTo>
                  <a:lnTo>
                    <a:pt x="11" y="0"/>
                  </a:lnTo>
                  <a:lnTo>
                    <a:pt x="14" y="1"/>
                  </a:lnTo>
                  <a:lnTo>
                    <a:pt x="15" y="4"/>
                  </a:lnTo>
                  <a:lnTo>
                    <a:pt x="16" y="8"/>
                  </a:lnTo>
                  <a:lnTo>
                    <a:pt x="12" y="8"/>
                  </a:lnTo>
                  <a:lnTo>
                    <a:pt x="12" y="6"/>
                  </a:lnTo>
                  <a:lnTo>
                    <a:pt x="11" y="5"/>
                  </a:lnTo>
                  <a:lnTo>
                    <a:pt x="10" y="4"/>
                  </a:lnTo>
                  <a:lnTo>
                    <a:pt x="9" y="4"/>
                  </a:lnTo>
                  <a:lnTo>
                    <a:pt x="8" y="5"/>
                  </a:lnTo>
                  <a:lnTo>
                    <a:pt x="7" y="5"/>
                  </a:lnTo>
                  <a:lnTo>
                    <a:pt x="6" y="6"/>
                  </a:lnTo>
                  <a:lnTo>
                    <a:pt x="5" y="7"/>
                  </a:lnTo>
                  <a:lnTo>
                    <a:pt x="5" y="8"/>
                  </a:lnTo>
                  <a:lnTo>
                    <a:pt x="1" y="8"/>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83" name="Freeform 657"/>
            <p:cNvSpPr>
              <a:spLocks noChangeArrowheads="1"/>
            </p:cNvSpPr>
            <p:nvPr/>
          </p:nvSpPr>
          <p:spPr bwMode="auto">
            <a:xfrm>
              <a:off x="89" y="60"/>
              <a:ext cx="21" cy="15"/>
            </a:xfrm>
            <a:custGeom>
              <a:avLst/>
              <a:gdLst>
                <a:gd name="T0" fmla="*/ 0 w 21"/>
                <a:gd name="T1" fmla="*/ 0 h 15"/>
                <a:gd name="T2" fmla="*/ 8 w 21"/>
                <a:gd name="T3" fmla="*/ 15 h 15"/>
                <a:gd name="T4" fmla="*/ 9 w 21"/>
                <a:gd name="T5" fmla="*/ 15 h 15"/>
                <a:gd name="T6" fmla="*/ 10 w 21"/>
                <a:gd name="T7" fmla="*/ 14 h 15"/>
                <a:gd name="T8" fmla="*/ 11 w 21"/>
                <a:gd name="T9" fmla="*/ 13 h 15"/>
                <a:gd name="T10" fmla="*/ 11 w 21"/>
                <a:gd name="T11" fmla="*/ 13 h 15"/>
                <a:gd name="T12" fmla="*/ 8 w 21"/>
                <a:gd name="T13" fmla="*/ 6 h 15"/>
                <a:gd name="T14" fmla="*/ 11 w 21"/>
                <a:gd name="T15" fmla="*/ 5 h 15"/>
                <a:gd name="T16" fmla="*/ 17 w 21"/>
                <a:gd name="T17" fmla="*/ 9 h 15"/>
                <a:gd name="T18" fmla="*/ 18 w 21"/>
                <a:gd name="T19" fmla="*/ 9 h 15"/>
                <a:gd name="T20" fmla="*/ 19 w 21"/>
                <a:gd name="T21" fmla="*/ 8 h 15"/>
                <a:gd name="T22" fmla="*/ 20 w 21"/>
                <a:gd name="T23" fmla="*/ 8 h 15"/>
                <a:gd name="T24" fmla="*/ 21 w 21"/>
                <a:gd name="T25" fmla="*/ 7 h 15"/>
                <a:gd name="T26" fmla="*/ 14 w 21"/>
                <a:gd name="T27" fmla="*/ 2 h 15"/>
                <a:gd name="T28" fmla="*/ 14 w 21"/>
                <a:gd name="T29" fmla="*/ 1 h 15"/>
                <a:gd name="T30" fmla="*/ 15 w 21"/>
                <a:gd name="T31" fmla="*/ 1 h 15"/>
                <a:gd name="T32" fmla="*/ 15 w 21"/>
                <a:gd name="T33" fmla="*/ 0 h 15"/>
                <a:gd name="T34" fmla="*/ 15 w 21"/>
                <a:gd name="T35" fmla="*/ 0 h 15"/>
                <a:gd name="T36" fmla="*/ 11 w 21"/>
                <a:gd name="T37" fmla="*/ 0 h 15"/>
                <a:gd name="T38" fmla="*/ 11 w 21"/>
                <a:gd name="T39" fmla="*/ 0 h 15"/>
                <a:gd name="T40" fmla="*/ 11 w 21"/>
                <a:gd name="T41" fmla="*/ 0 h 15"/>
                <a:gd name="T42" fmla="*/ 11 w 21"/>
                <a:gd name="T43" fmla="*/ 1 h 15"/>
                <a:gd name="T44" fmla="*/ 10 w 21"/>
                <a:gd name="T45" fmla="*/ 1 h 15"/>
                <a:gd name="T46" fmla="*/ 6 w 21"/>
                <a:gd name="T47" fmla="*/ 3 h 15"/>
                <a:gd name="T48" fmla="*/ 4 w 21"/>
                <a:gd name="T49" fmla="*/ 0 h 15"/>
                <a:gd name="T50" fmla="*/ 0 w 21"/>
                <a:gd name="T51" fmla="*/ 0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
                <a:gd name="T79" fmla="*/ 0 h 15"/>
                <a:gd name="T80" fmla="*/ 21 w 21"/>
                <a:gd name="T81" fmla="*/ 15 h 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 h="15">
                  <a:moveTo>
                    <a:pt x="0" y="0"/>
                  </a:moveTo>
                  <a:lnTo>
                    <a:pt x="8" y="15"/>
                  </a:lnTo>
                  <a:lnTo>
                    <a:pt x="9" y="15"/>
                  </a:lnTo>
                  <a:lnTo>
                    <a:pt x="10" y="14"/>
                  </a:lnTo>
                  <a:lnTo>
                    <a:pt x="11" y="13"/>
                  </a:lnTo>
                  <a:lnTo>
                    <a:pt x="8" y="6"/>
                  </a:lnTo>
                  <a:lnTo>
                    <a:pt x="11" y="5"/>
                  </a:lnTo>
                  <a:lnTo>
                    <a:pt x="17" y="9"/>
                  </a:lnTo>
                  <a:lnTo>
                    <a:pt x="18" y="9"/>
                  </a:lnTo>
                  <a:lnTo>
                    <a:pt x="19" y="8"/>
                  </a:lnTo>
                  <a:lnTo>
                    <a:pt x="20" y="8"/>
                  </a:lnTo>
                  <a:lnTo>
                    <a:pt x="21" y="7"/>
                  </a:lnTo>
                  <a:lnTo>
                    <a:pt x="14" y="2"/>
                  </a:lnTo>
                  <a:lnTo>
                    <a:pt x="14" y="1"/>
                  </a:lnTo>
                  <a:lnTo>
                    <a:pt x="15" y="1"/>
                  </a:lnTo>
                  <a:lnTo>
                    <a:pt x="15" y="0"/>
                  </a:lnTo>
                  <a:lnTo>
                    <a:pt x="11" y="0"/>
                  </a:lnTo>
                  <a:lnTo>
                    <a:pt x="11" y="1"/>
                  </a:lnTo>
                  <a:lnTo>
                    <a:pt x="10" y="1"/>
                  </a:lnTo>
                  <a:lnTo>
                    <a:pt x="6" y="3"/>
                  </a:lnTo>
                  <a:lnTo>
                    <a:pt x="4" y="0"/>
                  </a:lnTo>
                  <a:lnTo>
                    <a:pt x="0"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84" name="Freeform 658"/>
            <p:cNvSpPr>
              <a:spLocks noChangeArrowheads="1"/>
            </p:cNvSpPr>
            <p:nvPr/>
          </p:nvSpPr>
          <p:spPr bwMode="auto">
            <a:xfrm>
              <a:off x="31" y="76"/>
              <a:ext cx="50" cy="121"/>
            </a:xfrm>
            <a:custGeom>
              <a:avLst/>
              <a:gdLst>
                <a:gd name="T0" fmla="*/ 31 w 50"/>
                <a:gd name="T1" fmla="*/ 2 h 121"/>
                <a:gd name="T2" fmla="*/ 26 w 50"/>
                <a:gd name="T3" fmla="*/ 7 h 121"/>
                <a:gd name="T4" fmla="*/ 22 w 50"/>
                <a:gd name="T5" fmla="*/ 13 h 121"/>
                <a:gd name="T6" fmla="*/ 18 w 50"/>
                <a:gd name="T7" fmla="*/ 19 h 121"/>
                <a:gd name="T8" fmla="*/ 15 w 50"/>
                <a:gd name="T9" fmla="*/ 26 h 121"/>
                <a:gd name="T10" fmla="*/ 12 w 50"/>
                <a:gd name="T11" fmla="*/ 32 h 121"/>
                <a:gd name="T12" fmla="*/ 9 w 50"/>
                <a:gd name="T13" fmla="*/ 39 h 121"/>
                <a:gd name="T14" fmla="*/ 6 w 50"/>
                <a:gd name="T15" fmla="*/ 46 h 121"/>
                <a:gd name="T16" fmla="*/ 4 w 50"/>
                <a:gd name="T17" fmla="*/ 54 h 121"/>
                <a:gd name="T18" fmla="*/ 3 w 50"/>
                <a:gd name="T19" fmla="*/ 62 h 121"/>
                <a:gd name="T20" fmla="*/ 1 w 50"/>
                <a:gd name="T21" fmla="*/ 69 h 121"/>
                <a:gd name="T22" fmla="*/ 1 w 50"/>
                <a:gd name="T23" fmla="*/ 77 h 121"/>
                <a:gd name="T24" fmla="*/ 0 w 50"/>
                <a:gd name="T25" fmla="*/ 85 h 121"/>
                <a:gd name="T26" fmla="*/ 0 w 50"/>
                <a:gd name="T27" fmla="*/ 93 h 121"/>
                <a:gd name="T28" fmla="*/ 1 w 50"/>
                <a:gd name="T29" fmla="*/ 102 h 121"/>
                <a:gd name="T30" fmla="*/ 2 w 50"/>
                <a:gd name="T31" fmla="*/ 110 h 121"/>
                <a:gd name="T32" fmla="*/ 3 w 50"/>
                <a:gd name="T33" fmla="*/ 118 h 121"/>
                <a:gd name="T34" fmla="*/ 4 w 50"/>
                <a:gd name="T35" fmla="*/ 120 h 121"/>
                <a:gd name="T36" fmla="*/ 5 w 50"/>
                <a:gd name="T37" fmla="*/ 121 h 121"/>
                <a:gd name="T38" fmla="*/ 6 w 50"/>
                <a:gd name="T39" fmla="*/ 121 h 121"/>
                <a:gd name="T40" fmla="*/ 8 w 50"/>
                <a:gd name="T41" fmla="*/ 121 h 121"/>
                <a:gd name="T42" fmla="*/ 25 w 50"/>
                <a:gd name="T43" fmla="*/ 116 h 121"/>
                <a:gd name="T44" fmla="*/ 26 w 50"/>
                <a:gd name="T45" fmla="*/ 115 h 121"/>
                <a:gd name="T46" fmla="*/ 27 w 50"/>
                <a:gd name="T47" fmla="*/ 114 h 121"/>
                <a:gd name="T48" fmla="*/ 27 w 50"/>
                <a:gd name="T49" fmla="*/ 113 h 121"/>
                <a:gd name="T50" fmla="*/ 28 w 50"/>
                <a:gd name="T51" fmla="*/ 111 h 121"/>
                <a:gd name="T52" fmla="*/ 27 w 50"/>
                <a:gd name="T53" fmla="*/ 104 h 121"/>
                <a:gd name="T54" fmla="*/ 26 w 50"/>
                <a:gd name="T55" fmla="*/ 98 h 121"/>
                <a:gd name="T56" fmla="*/ 26 w 50"/>
                <a:gd name="T57" fmla="*/ 91 h 121"/>
                <a:gd name="T58" fmla="*/ 26 w 50"/>
                <a:gd name="T59" fmla="*/ 85 h 121"/>
                <a:gd name="T60" fmla="*/ 26 w 50"/>
                <a:gd name="T61" fmla="*/ 79 h 121"/>
                <a:gd name="T62" fmla="*/ 27 w 50"/>
                <a:gd name="T63" fmla="*/ 73 h 121"/>
                <a:gd name="T64" fmla="*/ 27 w 50"/>
                <a:gd name="T65" fmla="*/ 67 h 121"/>
                <a:gd name="T66" fmla="*/ 29 w 50"/>
                <a:gd name="T67" fmla="*/ 62 h 121"/>
                <a:gd name="T68" fmla="*/ 30 w 50"/>
                <a:gd name="T69" fmla="*/ 56 h 121"/>
                <a:gd name="T70" fmla="*/ 32 w 50"/>
                <a:gd name="T71" fmla="*/ 51 h 121"/>
                <a:gd name="T72" fmla="*/ 34 w 50"/>
                <a:gd name="T73" fmla="*/ 46 h 121"/>
                <a:gd name="T74" fmla="*/ 36 w 50"/>
                <a:gd name="T75" fmla="*/ 41 h 121"/>
                <a:gd name="T76" fmla="*/ 39 w 50"/>
                <a:gd name="T77" fmla="*/ 36 h 121"/>
                <a:gd name="T78" fmla="*/ 42 w 50"/>
                <a:gd name="T79" fmla="*/ 31 h 121"/>
                <a:gd name="T80" fmla="*/ 45 w 50"/>
                <a:gd name="T81" fmla="*/ 26 h 121"/>
                <a:gd name="T82" fmla="*/ 48 w 50"/>
                <a:gd name="T83" fmla="*/ 22 h 121"/>
                <a:gd name="T84" fmla="*/ 50 w 50"/>
                <a:gd name="T85" fmla="*/ 21 h 121"/>
                <a:gd name="T86" fmla="*/ 50 w 50"/>
                <a:gd name="T87" fmla="*/ 19 h 121"/>
                <a:gd name="T88" fmla="*/ 50 w 50"/>
                <a:gd name="T89" fmla="*/ 17 h 121"/>
                <a:gd name="T90" fmla="*/ 49 w 50"/>
                <a:gd name="T91" fmla="*/ 15 h 121"/>
                <a:gd name="T92" fmla="*/ 36 w 50"/>
                <a:gd name="T93" fmla="*/ 1 h 121"/>
                <a:gd name="T94" fmla="*/ 35 w 50"/>
                <a:gd name="T95" fmla="*/ 0 h 121"/>
                <a:gd name="T96" fmla="*/ 34 w 50"/>
                <a:gd name="T97" fmla="*/ 0 h 121"/>
                <a:gd name="T98" fmla="*/ 32 w 50"/>
                <a:gd name="T99" fmla="*/ 0 h 121"/>
                <a:gd name="T100" fmla="*/ 31 w 50"/>
                <a:gd name="T101" fmla="*/ 2 h 1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0"/>
                <a:gd name="T154" fmla="*/ 0 h 121"/>
                <a:gd name="T155" fmla="*/ 50 w 50"/>
                <a:gd name="T156" fmla="*/ 121 h 1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0" h="121">
                  <a:moveTo>
                    <a:pt x="31" y="2"/>
                  </a:moveTo>
                  <a:lnTo>
                    <a:pt x="26" y="7"/>
                  </a:lnTo>
                  <a:lnTo>
                    <a:pt x="22" y="13"/>
                  </a:lnTo>
                  <a:lnTo>
                    <a:pt x="18" y="19"/>
                  </a:lnTo>
                  <a:lnTo>
                    <a:pt x="15" y="26"/>
                  </a:lnTo>
                  <a:lnTo>
                    <a:pt x="12" y="32"/>
                  </a:lnTo>
                  <a:lnTo>
                    <a:pt x="9" y="39"/>
                  </a:lnTo>
                  <a:lnTo>
                    <a:pt x="6" y="46"/>
                  </a:lnTo>
                  <a:lnTo>
                    <a:pt x="4" y="54"/>
                  </a:lnTo>
                  <a:lnTo>
                    <a:pt x="3" y="62"/>
                  </a:lnTo>
                  <a:lnTo>
                    <a:pt x="1" y="69"/>
                  </a:lnTo>
                  <a:lnTo>
                    <a:pt x="1" y="77"/>
                  </a:lnTo>
                  <a:lnTo>
                    <a:pt x="0" y="85"/>
                  </a:lnTo>
                  <a:lnTo>
                    <a:pt x="0" y="93"/>
                  </a:lnTo>
                  <a:lnTo>
                    <a:pt x="1" y="102"/>
                  </a:lnTo>
                  <a:lnTo>
                    <a:pt x="2" y="110"/>
                  </a:lnTo>
                  <a:lnTo>
                    <a:pt x="3" y="118"/>
                  </a:lnTo>
                  <a:lnTo>
                    <a:pt x="4" y="120"/>
                  </a:lnTo>
                  <a:lnTo>
                    <a:pt x="5" y="121"/>
                  </a:lnTo>
                  <a:lnTo>
                    <a:pt x="6" y="121"/>
                  </a:lnTo>
                  <a:lnTo>
                    <a:pt x="8" y="121"/>
                  </a:lnTo>
                  <a:lnTo>
                    <a:pt x="25" y="116"/>
                  </a:lnTo>
                  <a:lnTo>
                    <a:pt x="26" y="115"/>
                  </a:lnTo>
                  <a:lnTo>
                    <a:pt x="27" y="114"/>
                  </a:lnTo>
                  <a:lnTo>
                    <a:pt x="27" y="113"/>
                  </a:lnTo>
                  <a:lnTo>
                    <a:pt x="28" y="111"/>
                  </a:lnTo>
                  <a:lnTo>
                    <a:pt x="27" y="104"/>
                  </a:lnTo>
                  <a:lnTo>
                    <a:pt x="26" y="98"/>
                  </a:lnTo>
                  <a:lnTo>
                    <a:pt x="26" y="91"/>
                  </a:lnTo>
                  <a:lnTo>
                    <a:pt x="26" y="85"/>
                  </a:lnTo>
                  <a:lnTo>
                    <a:pt x="26" y="79"/>
                  </a:lnTo>
                  <a:lnTo>
                    <a:pt x="27" y="73"/>
                  </a:lnTo>
                  <a:lnTo>
                    <a:pt x="27" y="67"/>
                  </a:lnTo>
                  <a:lnTo>
                    <a:pt x="29" y="62"/>
                  </a:lnTo>
                  <a:lnTo>
                    <a:pt x="30" y="56"/>
                  </a:lnTo>
                  <a:lnTo>
                    <a:pt x="32" y="51"/>
                  </a:lnTo>
                  <a:lnTo>
                    <a:pt x="34" y="46"/>
                  </a:lnTo>
                  <a:lnTo>
                    <a:pt x="36" y="41"/>
                  </a:lnTo>
                  <a:lnTo>
                    <a:pt x="39" y="36"/>
                  </a:lnTo>
                  <a:lnTo>
                    <a:pt x="42" y="31"/>
                  </a:lnTo>
                  <a:lnTo>
                    <a:pt x="45" y="26"/>
                  </a:lnTo>
                  <a:lnTo>
                    <a:pt x="48" y="22"/>
                  </a:lnTo>
                  <a:lnTo>
                    <a:pt x="50" y="21"/>
                  </a:lnTo>
                  <a:lnTo>
                    <a:pt x="50" y="19"/>
                  </a:lnTo>
                  <a:lnTo>
                    <a:pt x="50" y="17"/>
                  </a:lnTo>
                  <a:lnTo>
                    <a:pt x="49" y="15"/>
                  </a:lnTo>
                  <a:lnTo>
                    <a:pt x="36" y="1"/>
                  </a:lnTo>
                  <a:lnTo>
                    <a:pt x="35" y="0"/>
                  </a:lnTo>
                  <a:lnTo>
                    <a:pt x="34" y="0"/>
                  </a:lnTo>
                  <a:lnTo>
                    <a:pt x="32" y="0"/>
                  </a:lnTo>
                  <a:lnTo>
                    <a:pt x="31"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85" name="Freeform 659"/>
            <p:cNvSpPr>
              <a:spLocks noChangeArrowheads="1"/>
            </p:cNvSpPr>
            <p:nvPr/>
          </p:nvSpPr>
          <p:spPr bwMode="auto">
            <a:xfrm>
              <a:off x="148" y="133"/>
              <a:ext cx="28" cy="32"/>
            </a:xfrm>
            <a:custGeom>
              <a:avLst/>
              <a:gdLst>
                <a:gd name="T0" fmla="*/ 28 w 28"/>
                <a:gd name="T1" fmla="*/ 32 h 32"/>
                <a:gd name="T2" fmla="*/ 28 w 28"/>
                <a:gd name="T3" fmla="*/ 32 h 32"/>
                <a:gd name="T4" fmla="*/ 28 w 28"/>
                <a:gd name="T5" fmla="*/ 25 h 32"/>
                <a:gd name="T6" fmla="*/ 26 w 28"/>
                <a:gd name="T7" fmla="*/ 20 h 32"/>
                <a:gd name="T8" fmla="*/ 24 w 28"/>
                <a:gd name="T9" fmla="*/ 14 h 32"/>
                <a:gd name="T10" fmla="*/ 20 w 28"/>
                <a:gd name="T11" fmla="*/ 9 h 32"/>
                <a:gd name="T12" fmla="*/ 16 w 28"/>
                <a:gd name="T13" fmla="*/ 5 h 32"/>
                <a:gd name="T14" fmla="*/ 11 w 28"/>
                <a:gd name="T15" fmla="*/ 3 h 32"/>
                <a:gd name="T16" fmla="*/ 6 w 28"/>
                <a:gd name="T17" fmla="*/ 1 h 32"/>
                <a:gd name="T18" fmla="*/ 0 w 28"/>
                <a:gd name="T19" fmla="*/ 0 h 32"/>
                <a:gd name="T20" fmla="*/ 0 w 28"/>
                <a:gd name="T21" fmla="*/ 3 h 32"/>
                <a:gd name="T22" fmla="*/ 5 w 28"/>
                <a:gd name="T23" fmla="*/ 3 h 32"/>
                <a:gd name="T24" fmla="*/ 10 w 28"/>
                <a:gd name="T25" fmla="*/ 5 h 32"/>
                <a:gd name="T26" fmla="*/ 14 w 28"/>
                <a:gd name="T27" fmla="*/ 8 h 32"/>
                <a:gd name="T28" fmla="*/ 18 w 28"/>
                <a:gd name="T29" fmla="*/ 11 h 32"/>
                <a:gd name="T30" fmla="*/ 21 w 28"/>
                <a:gd name="T31" fmla="*/ 16 h 32"/>
                <a:gd name="T32" fmla="*/ 24 w 28"/>
                <a:gd name="T33" fmla="*/ 21 h 32"/>
                <a:gd name="T34" fmla="*/ 25 w 28"/>
                <a:gd name="T35" fmla="*/ 26 h 32"/>
                <a:gd name="T36" fmla="*/ 26 w 28"/>
                <a:gd name="T37" fmla="*/ 32 h 32"/>
                <a:gd name="T38" fmla="*/ 26 w 28"/>
                <a:gd name="T39" fmla="*/ 32 h 32"/>
                <a:gd name="T40" fmla="*/ 28 w 28"/>
                <a:gd name="T41" fmla="*/ 32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32"/>
                <a:gd name="T65" fmla="*/ 28 w 28"/>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32">
                  <a:moveTo>
                    <a:pt x="28" y="32"/>
                  </a:moveTo>
                  <a:lnTo>
                    <a:pt x="28" y="32"/>
                  </a:lnTo>
                  <a:lnTo>
                    <a:pt x="28" y="25"/>
                  </a:lnTo>
                  <a:lnTo>
                    <a:pt x="26" y="20"/>
                  </a:lnTo>
                  <a:lnTo>
                    <a:pt x="24" y="14"/>
                  </a:lnTo>
                  <a:lnTo>
                    <a:pt x="20" y="9"/>
                  </a:lnTo>
                  <a:lnTo>
                    <a:pt x="16" y="5"/>
                  </a:lnTo>
                  <a:lnTo>
                    <a:pt x="11" y="3"/>
                  </a:lnTo>
                  <a:lnTo>
                    <a:pt x="6" y="1"/>
                  </a:lnTo>
                  <a:lnTo>
                    <a:pt x="0" y="0"/>
                  </a:lnTo>
                  <a:lnTo>
                    <a:pt x="0" y="3"/>
                  </a:lnTo>
                  <a:lnTo>
                    <a:pt x="5" y="3"/>
                  </a:lnTo>
                  <a:lnTo>
                    <a:pt x="10" y="5"/>
                  </a:lnTo>
                  <a:lnTo>
                    <a:pt x="14" y="8"/>
                  </a:lnTo>
                  <a:lnTo>
                    <a:pt x="18" y="11"/>
                  </a:lnTo>
                  <a:lnTo>
                    <a:pt x="21" y="16"/>
                  </a:lnTo>
                  <a:lnTo>
                    <a:pt x="24" y="21"/>
                  </a:lnTo>
                  <a:lnTo>
                    <a:pt x="25" y="26"/>
                  </a:lnTo>
                  <a:lnTo>
                    <a:pt x="26" y="32"/>
                  </a:lnTo>
                  <a:lnTo>
                    <a:pt x="28" y="3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86" name="Freeform 660"/>
            <p:cNvSpPr>
              <a:spLocks noChangeArrowheads="1"/>
            </p:cNvSpPr>
            <p:nvPr/>
          </p:nvSpPr>
          <p:spPr bwMode="auto">
            <a:xfrm>
              <a:off x="148" y="165"/>
              <a:ext cx="28" cy="33"/>
            </a:xfrm>
            <a:custGeom>
              <a:avLst/>
              <a:gdLst>
                <a:gd name="T0" fmla="*/ 0 w 28"/>
                <a:gd name="T1" fmla="*/ 33 h 33"/>
                <a:gd name="T2" fmla="*/ 0 w 28"/>
                <a:gd name="T3" fmla="*/ 33 h 33"/>
                <a:gd name="T4" fmla="*/ 6 w 28"/>
                <a:gd name="T5" fmla="*/ 32 h 33"/>
                <a:gd name="T6" fmla="*/ 11 w 28"/>
                <a:gd name="T7" fmla="*/ 30 h 33"/>
                <a:gd name="T8" fmla="*/ 16 w 28"/>
                <a:gd name="T9" fmla="*/ 27 h 33"/>
                <a:gd name="T10" fmla="*/ 20 w 28"/>
                <a:gd name="T11" fmla="*/ 23 h 33"/>
                <a:gd name="T12" fmla="*/ 24 w 28"/>
                <a:gd name="T13" fmla="*/ 18 h 33"/>
                <a:gd name="T14" fmla="*/ 26 w 28"/>
                <a:gd name="T15" fmla="*/ 13 h 33"/>
                <a:gd name="T16" fmla="*/ 28 w 28"/>
                <a:gd name="T17" fmla="*/ 7 h 33"/>
                <a:gd name="T18" fmla="*/ 28 w 28"/>
                <a:gd name="T19" fmla="*/ 0 h 33"/>
                <a:gd name="T20" fmla="*/ 26 w 28"/>
                <a:gd name="T21" fmla="*/ 0 h 33"/>
                <a:gd name="T22" fmla="*/ 25 w 28"/>
                <a:gd name="T23" fmla="*/ 6 h 33"/>
                <a:gd name="T24" fmla="*/ 24 w 28"/>
                <a:gd name="T25" fmla="*/ 11 h 33"/>
                <a:gd name="T26" fmla="*/ 21 w 28"/>
                <a:gd name="T27" fmla="*/ 17 h 33"/>
                <a:gd name="T28" fmla="*/ 18 w 28"/>
                <a:gd name="T29" fmla="*/ 21 h 33"/>
                <a:gd name="T30" fmla="*/ 14 w 28"/>
                <a:gd name="T31" fmla="*/ 25 h 33"/>
                <a:gd name="T32" fmla="*/ 10 w 28"/>
                <a:gd name="T33" fmla="*/ 28 h 33"/>
                <a:gd name="T34" fmla="*/ 5 w 28"/>
                <a:gd name="T35" fmla="*/ 29 h 33"/>
                <a:gd name="T36" fmla="*/ 0 w 28"/>
                <a:gd name="T37" fmla="*/ 29 h 33"/>
                <a:gd name="T38" fmla="*/ 0 w 28"/>
                <a:gd name="T39" fmla="*/ 29 h 33"/>
                <a:gd name="T40" fmla="*/ 0 w 28"/>
                <a:gd name="T41" fmla="*/ 33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33"/>
                <a:gd name="T65" fmla="*/ 28 w 28"/>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33">
                  <a:moveTo>
                    <a:pt x="0" y="33"/>
                  </a:moveTo>
                  <a:lnTo>
                    <a:pt x="0" y="33"/>
                  </a:lnTo>
                  <a:lnTo>
                    <a:pt x="6" y="32"/>
                  </a:lnTo>
                  <a:lnTo>
                    <a:pt x="11" y="30"/>
                  </a:lnTo>
                  <a:lnTo>
                    <a:pt x="16" y="27"/>
                  </a:lnTo>
                  <a:lnTo>
                    <a:pt x="20" y="23"/>
                  </a:lnTo>
                  <a:lnTo>
                    <a:pt x="24" y="18"/>
                  </a:lnTo>
                  <a:lnTo>
                    <a:pt x="26" y="13"/>
                  </a:lnTo>
                  <a:lnTo>
                    <a:pt x="28" y="7"/>
                  </a:lnTo>
                  <a:lnTo>
                    <a:pt x="28" y="0"/>
                  </a:lnTo>
                  <a:lnTo>
                    <a:pt x="26" y="0"/>
                  </a:lnTo>
                  <a:lnTo>
                    <a:pt x="25" y="6"/>
                  </a:lnTo>
                  <a:lnTo>
                    <a:pt x="24" y="11"/>
                  </a:lnTo>
                  <a:lnTo>
                    <a:pt x="21" y="17"/>
                  </a:lnTo>
                  <a:lnTo>
                    <a:pt x="18" y="21"/>
                  </a:lnTo>
                  <a:lnTo>
                    <a:pt x="14" y="25"/>
                  </a:lnTo>
                  <a:lnTo>
                    <a:pt x="10" y="28"/>
                  </a:lnTo>
                  <a:lnTo>
                    <a:pt x="5" y="29"/>
                  </a:lnTo>
                  <a:lnTo>
                    <a:pt x="0" y="29"/>
                  </a:lnTo>
                  <a:lnTo>
                    <a:pt x="0" y="3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87" name="Freeform 661"/>
            <p:cNvSpPr>
              <a:spLocks noChangeArrowheads="1"/>
            </p:cNvSpPr>
            <p:nvPr/>
          </p:nvSpPr>
          <p:spPr bwMode="auto">
            <a:xfrm>
              <a:off x="119" y="165"/>
              <a:ext cx="29" cy="33"/>
            </a:xfrm>
            <a:custGeom>
              <a:avLst/>
              <a:gdLst>
                <a:gd name="T0" fmla="*/ 0 w 29"/>
                <a:gd name="T1" fmla="*/ 0 h 33"/>
                <a:gd name="T2" fmla="*/ 0 w 29"/>
                <a:gd name="T3" fmla="*/ 0 h 33"/>
                <a:gd name="T4" fmla="*/ 0 w 29"/>
                <a:gd name="T5" fmla="*/ 7 h 33"/>
                <a:gd name="T6" fmla="*/ 2 w 29"/>
                <a:gd name="T7" fmla="*/ 13 h 33"/>
                <a:gd name="T8" fmla="*/ 5 w 29"/>
                <a:gd name="T9" fmla="*/ 18 h 33"/>
                <a:gd name="T10" fmla="*/ 8 w 29"/>
                <a:gd name="T11" fmla="*/ 23 h 33"/>
                <a:gd name="T12" fmla="*/ 12 w 29"/>
                <a:gd name="T13" fmla="*/ 27 h 33"/>
                <a:gd name="T14" fmla="*/ 17 w 29"/>
                <a:gd name="T15" fmla="*/ 30 h 33"/>
                <a:gd name="T16" fmla="*/ 23 w 29"/>
                <a:gd name="T17" fmla="*/ 32 h 33"/>
                <a:gd name="T18" fmla="*/ 29 w 29"/>
                <a:gd name="T19" fmla="*/ 33 h 33"/>
                <a:gd name="T20" fmla="*/ 29 w 29"/>
                <a:gd name="T21" fmla="*/ 29 h 33"/>
                <a:gd name="T22" fmla="*/ 23 w 29"/>
                <a:gd name="T23" fmla="*/ 29 h 33"/>
                <a:gd name="T24" fmla="*/ 19 w 29"/>
                <a:gd name="T25" fmla="*/ 28 h 33"/>
                <a:gd name="T26" fmla="*/ 14 w 29"/>
                <a:gd name="T27" fmla="*/ 25 h 33"/>
                <a:gd name="T28" fmla="*/ 10 w 29"/>
                <a:gd name="T29" fmla="*/ 21 h 33"/>
                <a:gd name="T30" fmla="*/ 7 w 29"/>
                <a:gd name="T31" fmla="*/ 17 h 33"/>
                <a:gd name="T32" fmla="*/ 5 w 29"/>
                <a:gd name="T33" fmla="*/ 11 h 33"/>
                <a:gd name="T34" fmla="*/ 3 w 29"/>
                <a:gd name="T35" fmla="*/ 6 h 33"/>
                <a:gd name="T36" fmla="*/ 2 w 29"/>
                <a:gd name="T37" fmla="*/ 0 h 33"/>
                <a:gd name="T38" fmla="*/ 2 w 29"/>
                <a:gd name="T39" fmla="*/ 0 h 33"/>
                <a:gd name="T40" fmla="*/ 0 w 29"/>
                <a:gd name="T41" fmla="*/ 0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33"/>
                <a:gd name="T65" fmla="*/ 29 w 29"/>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33">
                  <a:moveTo>
                    <a:pt x="0" y="0"/>
                  </a:moveTo>
                  <a:lnTo>
                    <a:pt x="0" y="0"/>
                  </a:lnTo>
                  <a:lnTo>
                    <a:pt x="0" y="7"/>
                  </a:lnTo>
                  <a:lnTo>
                    <a:pt x="2" y="13"/>
                  </a:lnTo>
                  <a:lnTo>
                    <a:pt x="5" y="18"/>
                  </a:lnTo>
                  <a:lnTo>
                    <a:pt x="8" y="23"/>
                  </a:lnTo>
                  <a:lnTo>
                    <a:pt x="12" y="27"/>
                  </a:lnTo>
                  <a:lnTo>
                    <a:pt x="17" y="30"/>
                  </a:lnTo>
                  <a:lnTo>
                    <a:pt x="23" y="32"/>
                  </a:lnTo>
                  <a:lnTo>
                    <a:pt x="29" y="33"/>
                  </a:lnTo>
                  <a:lnTo>
                    <a:pt x="29" y="29"/>
                  </a:lnTo>
                  <a:lnTo>
                    <a:pt x="23" y="29"/>
                  </a:lnTo>
                  <a:lnTo>
                    <a:pt x="19" y="28"/>
                  </a:lnTo>
                  <a:lnTo>
                    <a:pt x="14" y="25"/>
                  </a:lnTo>
                  <a:lnTo>
                    <a:pt x="10" y="21"/>
                  </a:lnTo>
                  <a:lnTo>
                    <a:pt x="7" y="17"/>
                  </a:lnTo>
                  <a:lnTo>
                    <a:pt x="5" y="11"/>
                  </a:lnTo>
                  <a:lnTo>
                    <a:pt x="3" y="6"/>
                  </a:lnTo>
                  <a:lnTo>
                    <a:pt x="2" y="0"/>
                  </a:lnTo>
                  <a:lnTo>
                    <a:pt x="0"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488" name="Freeform 662"/>
            <p:cNvSpPr>
              <a:spLocks noChangeArrowheads="1"/>
            </p:cNvSpPr>
            <p:nvPr/>
          </p:nvSpPr>
          <p:spPr bwMode="auto">
            <a:xfrm>
              <a:off x="119" y="133"/>
              <a:ext cx="29" cy="32"/>
            </a:xfrm>
            <a:custGeom>
              <a:avLst/>
              <a:gdLst>
                <a:gd name="T0" fmla="*/ 29 w 29"/>
                <a:gd name="T1" fmla="*/ 0 h 32"/>
                <a:gd name="T2" fmla="*/ 29 w 29"/>
                <a:gd name="T3" fmla="*/ 0 h 32"/>
                <a:gd name="T4" fmla="*/ 23 w 29"/>
                <a:gd name="T5" fmla="*/ 1 h 32"/>
                <a:gd name="T6" fmla="*/ 17 w 29"/>
                <a:gd name="T7" fmla="*/ 3 h 32"/>
                <a:gd name="T8" fmla="*/ 13 w 29"/>
                <a:gd name="T9" fmla="*/ 5 h 32"/>
                <a:gd name="T10" fmla="*/ 8 w 29"/>
                <a:gd name="T11" fmla="*/ 9 h 32"/>
                <a:gd name="T12" fmla="*/ 5 w 29"/>
                <a:gd name="T13" fmla="*/ 14 h 32"/>
                <a:gd name="T14" fmla="*/ 2 w 29"/>
                <a:gd name="T15" fmla="*/ 20 h 32"/>
                <a:gd name="T16" fmla="*/ 0 w 29"/>
                <a:gd name="T17" fmla="*/ 25 h 32"/>
                <a:gd name="T18" fmla="*/ 0 w 29"/>
                <a:gd name="T19" fmla="*/ 32 h 32"/>
                <a:gd name="T20" fmla="*/ 2 w 29"/>
                <a:gd name="T21" fmla="*/ 32 h 32"/>
                <a:gd name="T22" fmla="*/ 3 w 29"/>
                <a:gd name="T23" fmla="*/ 26 h 32"/>
                <a:gd name="T24" fmla="*/ 5 w 29"/>
                <a:gd name="T25" fmla="*/ 21 h 32"/>
                <a:gd name="T26" fmla="*/ 7 w 29"/>
                <a:gd name="T27" fmla="*/ 16 h 32"/>
                <a:gd name="T28" fmla="*/ 10 w 29"/>
                <a:gd name="T29" fmla="*/ 11 h 32"/>
                <a:gd name="T30" fmla="*/ 14 w 29"/>
                <a:gd name="T31" fmla="*/ 8 h 32"/>
                <a:gd name="T32" fmla="*/ 19 w 29"/>
                <a:gd name="T33" fmla="*/ 5 h 32"/>
                <a:gd name="T34" fmla="*/ 23 w 29"/>
                <a:gd name="T35" fmla="*/ 3 h 32"/>
                <a:gd name="T36" fmla="*/ 29 w 29"/>
                <a:gd name="T37" fmla="*/ 3 h 32"/>
                <a:gd name="T38" fmla="*/ 29 w 29"/>
                <a:gd name="T39" fmla="*/ 3 h 32"/>
                <a:gd name="T40" fmla="*/ 29 w 29"/>
                <a:gd name="T41" fmla="*/ 0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32"/>
                <a:gd name="T65" fmla="*/ 29 w 29"/>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32">
                  <a:moveTo>
                    <a:pt x="29" y="0"/>
                  </a:moveTo>
                  <a:lnTo>
                    <a:pt x="29" y="0"/>
                  </a:lnTo>
                  <a:lnTo>
                    <a:pt x="23" y="1"/>
                  </a:lnTo>
                  <a:lnTo>
                    <a:pt x="17" y="3"/>
                  </a:lnTo>
                  <a:lnTo>
                    <a:pt x="13" y="5"/>
                  </a:lnTo>
                  <a:lnTo>
                    <a:pt x="8" y="9"/>
                  </a:lnTo>
                  <a:lnTo>
                    <a:pt x="5" y="14"/>
                  </a:lnTo>
                  <a:lnTo>
                    <a:pt x="2" y="20"/>
                  </a:lnTo>
                  <a:lnTo>
                    <a:pt x="0" y="25"/>
                  </a:lnTo>
                  <a:lnTo>
                    <a:pt x="0" y="32"/>
                  </a:lnTo>
                  <a:lnTo>
                    <a:pt x="2" y="32"/>
                  </a:lnTo>
                  <a:lnTo>
                    <a:pt x="3" y="26"/>
                  </a:lnTo>
                  <a:lnTo>
                    <a:pt x="5" y="21"/>
                  </a:lnTo>
                  <a:lnTo>
                    <a:pt x="7" y="16"/>
                  </a:lnTo>
                  <a:lnTo>
                    <a:pt x="10" y="11"/>
                  </a:lnTo>
                  <a:lnTo>
                    <a:pt x="14" y="8"/>
                  </a:lnTo>
                  <a:lnTo>
                    <a:pt x="19" y="5"/>
                  </a:lnTo>
                  <a:lnTo>
                    <a:pt x="23" y="3"/>
                  </a:lnTo>
                  <a:lnTo>
                    <a:pt x="29" y="3"/>
                  </a:lnTo>
                  <a:lnTo>
                    <a:pt x="29"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grpSp>
      <p:sp>
        <p:nvSpPr>
          <p:cNvPr id="72003" name="WordArt 665"/>
          <p:cNvSpPr>
            <a:spLocks noChangeArrowheads="1" noChangeShapeType="1" noTextEdit="1"/>
          </p:cNvSpPr>
          <p:nvPr/>
        </p:nvSpPr>
        <p:spPr bwMode="auto">
          <a:xfrm>
            <a:off x="882257" y="2286000"/>
            <a:ext cx="3921125" cy="352426"/>
          </a:xfrm>
          <a:prstGeom prst="rect">
            <a:avLst/>
          </a:prstGeom>
        </p:spPr>
        <p:txBody>
          <a:bodyPr spcFirstLastPara="1" wrap="none" fromWordArt="1">
            <a:prstTxWarp prst="textArchUp">
              <a:avLst>
                <a:gd name="adj" fmla="val 10800000"/>
              </a:avLst>
            </a:prstTxWarp>
          </a:bodyPr>
          <a:lstStyle/>
          <a:p>
            <a:pPr algn="ctr">
              <a:defRPr/>
            </a:pPr>
            <a:r>
              <a:rPr lang="ja-JP" altLang="en-US" sz="2800" b="1" kern="10" dirty="0">
                <a:ln w="9525" cmpd="sng">
                  <a:solidFill>
                    <a:srgbClr val="000000"/>
                  </a:solidFill>
                  <a:round/>
                  <a:headEnd/>
                  <a:tailEnd/>
                </a:ln>
                <a:solidFill>
                  <a:srgbClr val="000000"/>
                </a:solidFill>
                <a:latin typeface="ＭＳ Ｐゴシック"/>
                <a:ea typeface="ＭＳ Ｐゴシック"/>
              </a:rPr>
              <a:t>ロータリーの樹・</a:t>
            </a:r>
            <a:r>
              <a:rPr lang="en-US" altLang="ja-JP" sz="2800" b="1" kern="10" dirty="0">
                <a:ln w="9525" cmpd="sng">
                  <a:solidFill>
                    <a:srgbClr val="000000"/>
                  </a:solidFill>
                  <a:round/>
                  <a:headEnd/>
                  <a:tailEnd/>
                </a:ln>
                <a:solidFill>
                  <a:srgbClr val="000000"/>
                </a:solidFill>
                <a:latin typeface="ＭＳ Ｐゴシック"/>
                <a:ea typeface="ＭＳ Ｐゴシック"/>
              </a:rPr>
              <a:t>2022</a:t>
            </a:r>
          </a:p>
          <a:p>
            <a:pPr algn="ctr">
              <a:defRPr/>
            </a:pPr>
            <a:endParaRPr lang="en-US" altLang="ja-JP" sz="2800" b="1" kern="10" dirty="0">
              <a:ln w="9525" cmpd="sng">
                <a:solidFill>
                  <a:srgbClr val="000000"/>
                </a:solidFill>
                <a:round/>
                <a:headEnd/>
                <a:tailEnd/>
              </a:ln>
              <a:solidFill>
                <a:srgbClr val="000000"/>
              </a:solidFill>
              <a:latin typeface="ＭＳ Ｐゴシック"/>
              <a:ea typeface="ＭＳ Ｐゴシック"/>
            </a:endParaRPr>
          </a:p>
          <a:p>
            <a:pPr algn="ctr">
              <a:defRPr/>
            </a:pPr>
            <a:endParaRPr lang="ja-JP" altLang="en-US" sz="2800" b="1" kern="10" dirty="0">
              <a:ln w="9525" cmpd="sng">
                <a:solidFill>
                  <a:srgbClr val="000000"/>
                </a:solidFill>
                <a:round/>
                <a:headEnd/>
                <a:tailEnd/>
              </a:ln>
              <a:solidFill>
                <a:srgbClr val="000000"/>
              </a:solidFill>
              <a:latin typeface="ＭＳ Ｐゴシック"/>
              <a:ea typeface="ＭＳ Ｐゴシック"/>
            </a:endParaRPr>
          </a:p>
        </p:txBody>
      </p:sp>
      <p:grpSp>
        <p:nvGrpSpPr>
          <p:cNvPr id="12" name="Group 324"/>
          <p:cNvGrpSpPr>
            <a:grpSpLocks/>
          </p:cNvGrpSpPr>
          <p:nvPr/>
        </p:nvGrpSpPr>
        <p:grpSpPr bwMode="auto">
          <a:xfrm>
            <a:off x="604183" y="354013"/>
            <a:ext cx="1073150" cy="965200"/>
            <a:chOff x="0" y="0"/>
            <a:chExt cx="624" cy="608"/>
          </a:xfrm>
        </p:grpSpPr>
        <p:sp>
          <p:nvSpPr>
            <p:cNvPr id="130114" name="AutoShape 666"/>
            <p:cNvSpPr>
              <a:spLocks noChangeAspect="1" noChangeArrowheads="1" noTextEdit="1"/>
            </p:cNvSpPr>
            <p:nvPr/>
          </p:nvSpPr>
          <p:spPr bwMode="auto">
            <a:xfrm>
              <a:off x="0" y="0"/>
              <a:ext cx="624"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15" name="Freeform 668"/>
            <p:cNvSpPr>
              <a:spLocks noEditPoints="1" noChangeArrowheads="1"/>
            </p:cNvSpPr>
            <p:nvPr/>
          </p:nvSpPr>
          <p:spPr bwMode="auto">
            <a:xfrm>
              <a:off x="312" y="4"/>
              <a:ext cx="266" cy="282"/>
            </a:xfrm>
            <a:custGeom>
              <a:avLst/>
              <a:gdLst>
                <a:gd name="T0" fmla="*/ 0 w 533"/>
                <a:gd name="T1" fmla="*/ 0 h 565"/>
                <a:gd name="T2" fmla="*/ 0 w 533"/>
                <a:gd name="T3" fmla="*/ 0 h 565"/>
                <a:gd name="T4" fmla="*/ 0 w 533"/>
                <a:gd name="T5" fmla="*/ 0 h 565"/>
                <a:gd name="T6" fmla="*/ 0 w 533"/>
                <a:gd name="T7" fmla="*/ 0 h 565"/>
                <a:gd name="T8" fmla="*/ 0 w 533"/>
                <a:gd name="T9" fmla="*/ 0 h 565"/>
                <a:gd name="T10" fmla="*/ 0 w 533"/>
                <a:gd name="T11" fmla="*/ 0 h 565"/>
                <a:gd name="T12" fmla="*/ 0 w 533"/>
                <a:gd name="T13" fmla="*/ 0 h 565"/>
                <a:gd name="T14" fmla="*/ 0 w 533"/>
                <a:gd name="T15" fmla="*/ 0 h 565"/>
                <a:gd name="T16" fmla="*/ 0 w 533"/>
                <a:gd name="T17" fmla="*/ 0 h 565"/>
                <a:gd name="T18" fmla="*/ 0 w 533"/>
                <a:gd name="T19" fmla="*/ 0 h 565"/>
                <a:gd name="T20" fmla="*/ 0 w 533"/>
                <a:gd name="T21" fmla="*/ 0 h 565"/>
                <a:gd name="T22" fmla="*/ 0 w 533"/>
                <a:gd name="T23" fmla="*/ 0 h 565"/>
                <a:gd name="T24" fmla="*/ 0 w 533"/>
                <a:gd name="T25" fmla="*/ 0 h 565"/>
                <a:gd name="T26" fmla="*/ 0 w 533"/>
                <a:gd name="T27" fmla="*/ 0 h 565"/>
                <a:gd name="T28" fmla="*/ 0 w 533"/>
                <a:gd name="T29" fmla="*/ 0 h 565"/>
                <a:gd name="T30" fmla="*/ 0 w 533"/>
                <a:gd name="T31" fmla="*/ 0 h 565"/>
                <a:gd name="T32" fmla="*/ 0 w 533"/>
                <a:gd name="T33" fmla="*/ 0 h 565"/>
                <a:gd name="T34" fmla="*/ 0 w 533"/>
                <a:gd name="T35" fmla="*/ 0 h 565"/>
                <a:gd name="T36" fmla="*/ 0 w 533"/>
                <a:gd name="T37" fmla="*/ 0 h 565"/>
                <a:gd name="T38" fmla="*/ 0 w 533"/>
                <a:gd name="T39" fmla="*/ 0 h 565"/>
                <a:gd name="T40" fmla="*/ 0 w 533"/>
                <a:gd name="T41" fmla="*/ 0 h 565"/>
                <a:gd name="T42" fmla="*/ 0 w 533"/>
                <a:gd name="T43" fmla="*/ 0 h 565"/>
                <a:gd name="T44" fmla="*/ 0 w 533"/>
                <a:gd name="T45" fmla="*/ 0 h 565"/>
                <a:gd name="T46" fmla="*/ 0 w 533"/>
                <a:gd name="T47" fmla="*/ 0 h 565"/>
                <a:gd name="T48" fmla="*/ 0 w 533"/>
                <a:gd name="T49" fmla="*/ 0 h 565"/>
                <a:gd name="T50" fmla="*/ 0 w 533"/>
                <a:gd name="T51" fmla="*/ 0 h 565"/>
                <a:gd name="T52" fmla="*/ 0 w 533"/>
                <a:gd name="T53" fmla="*/ 0 h 565"/>
                <a:gd name="T54" fmla="*/ 0 w 533"/>
                <a:gd name="T55" fmla="*/ 0 h 565"/>
                <a:gd name="T56" fmla="*/ 0 w 533"/>
                <a:gd name="T57" fmla="*/ 0 h 565"/>
                <a:gd name="T58" fmla="*/ 0 w 533"/>
                <a:gd name="T59" fmla="*/ 0 h 565"/>
                <a:gd name="T60" fmla="*/ 0 w 533"/>
                <a:gd name="T61" fmla="*/ 0 h 565"/>
                <a:gd name="T62" fmla="*/ 0 w 533"/>
                <a:gd name="T63" fmla="*/ 0 h 565"/>
                <a:gd name="T64" fmla="*/ 0 w 533"/>
                <a:gd name="T65" fmla="*/ 0 h 565"/>
                <a:gd name="T66" fmla="*/ 0 w 533"/>
                <a:gd name="T67" fmla="*/ 0 h 565"/>
                <a:gd name="T68" fmla="*/ 0 w 533"/>
                <a:gd name="T69" fmla="*/ 0 h 565"/>
                <a:gd name="T70" fmla="*/ 0 w 533"/>
                <a:gd name="T71" fmla="*/ 0 h 565"/>
                <a:gd name="T72" fmla="*/ 0 w 533"/>
                <a:gd name="T73" fmla="*/ 0 h 565"/>
                <a:gd name="T74" fmla="*/ 0 w 533"/>
                <a:gd name="T75" fmla="*/ 0 h 565"/>
                <a:gd name="T76" fmla="*/ 0 w 533"/>
                <a:gd name="T77" fmla="*/ 0 h 565"/>
                <a:gd name="T78" fmla="*/ 0 w 533"/>
                <a:gd name="T79" fmla="*/ 0 h 565"/>
                <a:gd name="T80" fmla="*/ 0 w 533"/>
                <a:gd name="T81" fmla="*/ 0 h 565"/>
                <a:gd name="T82" fmla="*/ 0 w 533"/>
                <a:gd name="T83" fmla="*/ 0 h 565"/>
                <a:gd name="T84" fmla="*/ 0 w 533"/>
                <a:gd name="T85" fmla="*/ 0 h 565"/>
                <a:gd name="T86" fmla="*/ 0 w 533"/>
                <a:gd name="T87" fmla="*/ 0 h 565"/>
                <a:gd name="T88" fmla="*/ 0 w 533"/>
                <a:gd name="T89" fmla="*/ 0 h 565"/>
                <a:gd name="T90" fmla="*/ 0 w 533"/>
                <a:gd name="T91" fmla="*/ 0 h 565"/>
                <a:gd name="T92" fmla="*/ 0 w 533"/>
                <a:gd name="T93" fmla="*/ 0 h 565"/>
                <a:gd name="T94" fmla="*/ 0 w 533"/>
                <a:gd name="T95" fmla="*/ 0 h 565"/>
                <a:gd name="T96" fmla="*/ 0 w 533"/>
                <a:gd name="T97" fmla="*/ 0 h 565"/>
                <a:gd name="T98" fmla="*/ 0 w 533"/>
                <a:gd name="T99" fmla="*/ 0 h 565"/>
                <a:gd name="T100" fmla="*/ 0 w 533"/>
                <a:gd name="T101" fmla="*/ 0 h 565"/>
                <a:gd name="T102" fmla="*/ 0 w 533"/>
                <a:gd name="T103" fmla="*/ 0 h 565"/>
                <a:gd name="T104" fmla="*/ 0 w 533"/>
                <a:gd name="T105" fmla="*/ 0 h 5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33"/>
                <a:gd name="T160" fmla="*/ 0 h 565"/>
                <a:gd name="T161" fmla="*/ 533 w 533"/>
                <a:gd name="T162" fmla="*/ 565 h 5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33" h="565">
                  <a:moveTo>
                    <a:pt x="63" y="467"/>
                  </a:moveTo>
                  <a:lnTo>
                    <a:pt x="65" y="476"/>
                  </a:lnTo>
                  <a:lnTo>
                    <a:pt x="72" y="481"/>
                  </a:lnTo>
                  <a:lnTo>
                    <a:pt x="79" y="483"/>
                  </a:lnTo>
                  <a:lnTo>
                    <a:pt x="88" y="481"/>
                  </a:lnTo>
                  <a:lnTo>
                    <a:pt x="259" y="400"/>
                  </a:lnTo>
                  <a:lnTo>
                    <a:pt x="267" y="396"/>
                  </a:lnTo>
                  <a:lnTo>
                    <a:pt x="271" y="392"/>
                  </a:lnTo>
                  <a:lnTo>
                    <a:pt x="272" y="385"/>
                  </a:lnTo>
                  <a:lnTo>
                    <a:pt x="267" y="378"/>
                  </a:lnTo>
                  <a:lnTo>
                    <a:pt x="256" y="367"/>
                  </a:lnTo>
                  <a:lnTo>
                    <a:pt x="245" y="357"/>
                  </a:lnTo>
                  <a:lnTo>
                    <a:pt x="234" y="347"/>
                  </a:lnTo>
                  <a:lnTo>
                    <a:pt x="222" y="337"/>
                  </a:lnTo>
                  <a:lnTo>
                    <a:pt x="210" y="329"/>
                  </a:lnTo>
                  <a:lnTo>
                    <a:pt x="199" y="322"/>
                  </a:lnTo>
                  <a:lnTo>
                    <a:pt x="187" y="313"/>
                  </a:lnTo>
                  <a:lnTo>
                    <a:pt x="175" y="306"/>
                  </a:lnTo>
                  <a:lnTo>
                    <a:pt x="163" y="300"/>
                  </a:lnTo>
                  <a:lnTo>
                    <a:pt x="150" y="294"/>
                  </a:lnTo>
                  <a:lnTo>
                    <a:pt x="137" y="288"/>
                  </a:lnTo>
                  <a:lnTo>
                    <a:pt x="124" y="282"/>
                  </a:lnTo>
                  <a:lnTo>
                    <a:pt x="110" y="277"/>
                  </a:lnTo>
                  <a:lnTo>
                    <a:pt x="95" y="274"/>
                  </a:lnTo>
                  <a:lnTo>
                    <a:pt x="80" y="269"/>
                  </a:lnTo>
                  <a:lnTo>
                    <a:pt x="65" y="265"/>
                  </a:lnTo>
                  <a:lnTo>
                    <a:pt x="58" y="264"/>
                  </a:lnTo>
                  <a:lnTo>
                    <a:pt x="53" y="265"/>
                  </a:lnTo>
                  <a:lnTo>
                    <a:pt x="49" y="270"/>
                  </a:lnTo>
                  <a:lnTo>
                    <a:pt x="49" y="281"/>
                  </a:lnTo>
                  <a:lnTo>
                    <a:pt x="63" y="467"/>
                  </a:lnTo>
                  <a:close/>
                  <a:moveTo>
                    <a:pt x="0" y="518"/>
                  </a:moveTo>
                  <a:lnTo>
                    <a:pt x="0" y="0"/>
                  </a:lnTo>
                  <a:lnTo>
                    <a:pt x="5" y="0"/>
                  </a:lnTo>
                  <a:lnTo>
                    <a:pt x="10" y="0"/>
                  </a:lnTo>
                  <a:lnTo>
                    <a:pt x="15" y="0"/>
                  </a:lnTo>
                  <a:lnTo>
                    <a:pt x="19" y="1"/>
                  </a:lnTo>
                  <a:lnTo>
                    <a:pt x="25" y="12"/>
                  </a:lnTo>
                  <a:lnTo>
                    <a:pt x="30" y="23"/>
                  </a:lnTo>
                  <a:lnTo>
                    <a:pt x="35" y="35"/>
                  </a:lnTo>
                  <a:lnTo>
                    <a:pt x="38" y="47"/>
                  </a:lnTo>
                  <a:lnTo>
                    <a:pt x="41" y="59"/>
                  </a:lnTo>
                  <a:lnTo>
                    <a:pt x="43" y="71"/>
                  </a:lnTo>
                  <a:lnTo>
                    <a:pt x="44" y="82"/>
                  </a:lnTo>
                  <a:lnTo>
                    <a:pt x="44" y="94"/>
                  </a:lnTo>
                  <a:lnTo>
                    <a:pt x="51" y="94"/>
                  </a:lnTo>
                  <a:lnTo>
                    <a:pt x="56" y="95"/>
                  </a:lnTo>
                  <a:lnTo>
                    <a:pt x="62" y="95"/>
                  </a:lnTo>
                  <a:lnTo>
                    <a:pt x="68" y="97"/>
                  </a:lnTo>
                  <a:lnTo>
                    <a:pt x="73" y="98"/>
                  </a:lnTo>
                  <a:lnTo>
                    <a:pt x="79" y="99"/>
                  </a:lnTo>
                  <a:lnTo>
                    <a:pt x="85" y="99"/>
                  </a:lnTo>
                  <a:lnTo>
                    <a:pt x="91" y="100"/>
                  </a:lnTo>
                  <a:lnTo>
                    <a:pt x="95" y="89"/>
                  </a:lnTo>
                  <a:lnTo>
                    <a:pt x="99" y="78"/>
                  </a:lnTo>
                  <a:lnTo>
                    <a:pt x="104" y="66"/>
                  </a:lnTo>
                  <a:lnTo>
                    <a:pt x="110" y="56"/>
                  </a:lnTo>
                  <a:lnTo>
                    <a:pt x="116" y="45"/>
                  </a:lnTo>
                  <a:lnTo>
                    <a:pt x="124" y="35"/>
                  </a:lnTo>
                  <a:lnTo>
                    <a:pt x="132" y="24"/>
                  </a:lnTo>
                  <a:lnTo>
                    <a:pt x="141" y="16"/>
                  </a:lnTo>
                  <a:lnTo>
                    <a:pt x="146" y="17"/>
                  </a:lnTo>
                  <a:lnTo>
                    <a:pt x="150" y="18"/>
                  </a:lnTo>
                  <a:lnTo>
                    <a:pt x="154" y="19"/>
                  </a:lnTo>
                  <a:lnTo>
                    <a:pt x="159" y="21"/>
                  </a:lnTo>
                  <a:lnTo>
                    <a:pt x="164" y="22"/>
                  </a:lnTo>
                  <a:lnTo>
                    <a:pt x="169" y="23"/>
                  </a:lnTo>
                  <a:lnTo>
                    <a:pt x="174" y="26"/>
                  </a:lnTo>
                  <a:lnTo>
                    <a:pt x="178" y="27"/>
                  </a:lnTo>
                  <a:lnTo>
                    <a:pt x="182" y="39"/>
                  </a:lnTo>
                  <a:lnTo>
                    <a:pt x="183" y="51"/>
                  </a:lnTo>
                  <a:lnTo>
                    <a:pt x="184" y="63"/>
                  </a:lnTo>
                  <a:lnTo>
                    <a:pt x="185" y="76"/>
                  </a:lnTo>
                  <a:lnTo>
                    <a:pt x="184" y="88"/>
                  </a:lnTo>
                  <a:lnTo>
                    <a:pt x="183" y="100"/>
                  </a:lnTo>
                  <a:lnTo>
                    <a:pt x="180" y="112"/>
                  </a:lnTo>
                  <a:lnTo>
                    <a:pt x="178" y="123"/>
                  </a:lnTo>
                  <a:lnTo>
                    <a:pt x="184" y="125"/>
                  </a:lnTo>
                  <a:lnTo>
                    <a:pt x="189" y="127"/>
                  </a:lnTo>
                  <a:lnTo>
                    <a:pt x="195" y="129"/>
                  </a:lnTo>
                  <a:lnTo>
                    <a:pt x="200" y="131"/>
                  </a:lnTo>
                  <a:lnTo>
                    <a:pt x="206" y="134"/>
                  </a:lnTo>
                  <a:lnTo>
                    <a:pt x="211" y="136"/>
                  </a:lnTo>
                  <a:lnTo>
                    <a:pt x="217" y="139"/>
                  </a:lnTo>
                  <a:lnTo>
                    <a:pt x="222" y="141"/>
                  </a:lnTo>
                  <a:lnTo>
                    <a:pt x="229" y="131"/>
                  </a:lnTo>
                  <a:lnTo>
                    <a:pt x="235" y="122"/>
                  </a:lnTo>
                  <a:lnTo>
                    <a:pt x="243" y="112"/>
                  </a:lnTo>
                  <a:lnTo>
                    <a:pt x="252" y="103"/>
                  </a:lnTo>
                  <a:lnTo>
                    <a:pt x="261" y="94"/>
                  </a:lnTo>
                  <a:lnTo>
                    <a:pt x="271" y="86"/>
                  </a:lnTo>
                  <a:lnTo>
                    <a:pt x="280" y="78"/>
                  </a:lnTo>
                  <a:lnTo>
                    <a:pt x="292" y="72"/>
                  </a:lnTo>
                  <a:lnTo>
                    <a:pt x="300" y="76"/>
                  </a:lnTo>
                  <a:lnTo>
                    <a:pt x="309" y="81"/>
                  </a:lnTo>
                  <a:lnTo>
                    <a:pt x="319" y="87"/>
                  </a:lnTo>
                  <a:lnTo>
                    <a:pt x="326" y="92"/>
                  </a:lnTo>
                  <a:lnTo>
                    <a:pt x="326" y="104"/>
                  </a:lnTo>
                  <a:lnTo>
                    <a:pt x="324" y="116"/>
                  </a:lnTo>
                  <a:lnTo>
                    <a:pt x="323" y="129"/>
                  </a:lnTo>
                  <a:lnTo>
                    <a:pt x="319" y="141"/>
                  </a:lnTo>
                  <a:lnTo>
                    <a:pt x="315" y="153"/>
                  </a:lnTo>
                  <a:lnTo>
                    <a:pt x="310" y="164"/>
                  </a:lnTo>
                  <a:lnTo>
                    <a:pt x="305" y="175"/>
                  </a:lnTo>
                  <a:lnTo>
                    <a:pt x="300" y="186"/>
                  </a:lnTo>
                  <a:lnTo>
                    <a:pt x="309" y="192"/>
                  </a:lnTo>
                  <a:lnTo>
                    <a:pt x="319" y="199"/>
                  </a:lnTo>
                  <a:lnTo>
                    <a:pt x="327" y="206"/>
                  </a:lnTo>
                  <a:lnTo>
                    <a:pt x="336" y="213"/>
                  </a:lnTo>
                  <a:lnTo>
                    <a:pt x="345" y="205"/>
                  </a:lnTo>
                  <a:lnTo>
                    <a:pt x="355" y="198"/>
                  </a:lnTo>
                  <a:lnTo>
                    <a:pt x="365" y="190"/>
                  </a:lnTo>
                  <a:lnTo>
                    <a:pt x="376" y="184"/>
                  </a:lnTo>
                  <a:lnTo>
                    <a:pt x="387" y="178"/>
                  </a:lnTo>
                  <a:lnTo>
                    <a:pt x="398" y="174"/>
                  </a:lnTo>
                  <a:lnTo>
                    <a:pt x="410" y="169"/>
                  </a:lnTo>
                  <a:lnTo>
                    <a:pt x="423" y="165"/>
                  </a:lnTo>
                  <a:lnTo>
                    <a:pt x="430" y="171"/>
                  </a:lnTo>
                  <a:lnTo>
                    <a:pt x="437" y="177"/>
                  </a:lnTo>
                  <a:lnTo>
                    <a:pt x="445" y="186"/>
                  </a:lnTo>
                  <a:lnTo>
                    <a:pt x="451" y="193"/>
                  </a:lnTo>
                  <a:lnTo>
                    <a:pt x="447" y="205"/>
                  </a:lnTo>
                  <a:lnTo>
                    <a:pt x="442" y="216"/>
                  </a:lnTo>
                  <a:lnTo>
                    <a:pt x="437" y="228"/>
                  </a:lnTo>
                  <a:lnTo>
                    <a:pt x="431" y="237"/>
                  </a:lnTo>
                  <a:lnTo>
                    <a:pt x="424" y="248"/>
                  </a:lnTo>
                  <a:lnTo>
                    <a:pt x="416" y="258"/>
                  </a:lnTo>
                  <a:lnTo>
                    <a:pt x="409" y="268"/>
                  </a:lnTo>
                  <a:lnTo>
                    <a:pt x="400" y="276"/>
                  </a:lnTo>
                  <a:lnTo>
                    <a:pt x="404" y="281"/>
                  </a:lnTo>
                  <a:lnTo>
                    <a:pt x="408" y="284"/>
                  </a:lnTo>
                  <a:lnTo>
                    <a:pt x="411" y="289"/>
                  </a:lnTo>
                  <a:lnTo>
                    <a:pt x="415" y="294"/>
                  </a:lnTo>
                  <a:lnTo>
                    <a:pt x="419" y="299"/>
                  </a:lnTo>
                  <a:lnTo>
                    <a:pt x="423" y="302"/>
                  </a:lnTo>
                  <a:lnTo>
                    <a:pt x="425" y="307"/>
                  </a:lnTo>
                  <a:lnTo>
                    <a:pt x="429" y="312"/>
                  </a:lnTo>
                  <a:lnTo>
                    <a:pt x="440" y="306"/>
                  </a:lnTo>
                  <a:lnTo>
                    <a:pt x="451" y="301"/>
                  </a:lnTo>
                  <a:lnTo>
                    <a:pt x="462" y="298"/>
                  </a:lnTo>
                  <a:lnTo>
                    <a:pt x="474" y="294"/>
                  </a:lnTo>
                  <a:lnTo>
                    <a:pt x="487" y="290"/>
                  </a:lnTo>
                  <a:lnTo>
                    <a:pt x="499" y="288"/>
                  </a:lnTo>
                  <a:lnTo>
                    <a:pt x="512" y="287"/>
                  </a:lnTo>
                  <a:lnTo>
                    <a:pt x="524" y="287"/>
                  </a:lnTo>
                  <a:lnTo>
                    <a:pt x="526" y="289"/>
                  </a:lnTo>
                  <a:lnTo>
                    <a:pt x="529" y="293"/>
                  </a:lnTo>
                  <a:lnTo>
                    <a:pt x="530" y="296"/>
                  </a:lnTo>
                  <a:lnTo>
                    <a:pt x="533" y="300"/>
                  </a:lnTo>
                  <a:lnTo>
                    <a:pt x="58" y="565"/>
                  </a:lnTo>
                  <a:lnTo>
                    <a:pt x="54" y="560"/>
                  </a:lnTo>
                  <a:lnTo>
                    <a:pt x="49" y="555"/>
                  </a:lnTo>
                  <a:lnTo>
                    <a:pt x="44" y="550"/>
                  </a:lnTo>
                  <a:lnTo>
                    <a:pt x="40" y="547"/>
                  </a:lnTo>
                  <a:lnTo>
                    <a:pt x="33" y="543"/>
                  </a:lnTo>
                  <a:lnTo>
                    <a:pt x="27" y="540"/>
                  </a:lnTo>
                  <a:lnTo>
                    <a:pt x="21" y="537"/>
                  </a:lnTo>
                  <a:lnTo>
                    <a:pt x="14" y="536"/>
                  </a:lnTo>
                  <a:lnTo>
                    <a:pt x="12" y="518"/>
                  </a:lnTo>
                  <a:lnTo>
                    <a:pt x="0" y="518"/>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16" name="Freeform 669"/>
            <p:cNvSpPr>
              <a:spLocks noEditPoints="1" noChangeArrowheads="1"/>
            </p:cNvSpPr>
            <p:nvPr/>
          </p:nvSpPr>
          <p:spPr bwMode="auto">
            <a:xfrm>
              <a:off x="341" y="154"/>
              <a:ext cx="280" cy="301"/>
            </a:xfrm>
            <a:custGeom>
              <a:avLst/>
              <a:gdLst>
                <a:gd name="T0" fmla="*/ 1 w 560"/>
                <a:gd name="T1" fmla="*/ 0 h 603"/>
                <a:gd name="T2" fmla="*/ 1 w 560"/>
                <a:gd name="T3" fmla="*/ 0 h 603"/>
                <a:gd name="T4" fmla="*/ 1 w 560"/>
                <a:gd name="T5" fmla="*/ 0 h 603"/>
                <a:gd name="T6" fmla="*/ 1 w 560"/>
                <a:gd name="T7" fmla="*/ 0 h 603"/>
                <a:gd name="T8" fmla="*/ 1 w 560"/>
                <a:gd name="T9" fmla="*/ 0 h 603"/>
                <a:gd name="T10" fmla="*/ 1 w 560"/>
                <a:gd name="T11" fmla="*/ 0 h 603"/>
                <a:gd name="T12" fmla="*/ 1 w 560"/>
                <a:gd name="T13" fmla="*/ 0 h 603"/>
                <a:gd name="T14" fmla="*/ 1 w 560"/>
                <a:gd name="T15" fmla="*/ 0 h 603"/>
                <a:gd name="T16" fmla="*/ 1 w 560"/>
                <a:gd name="T17" fmla="*/ 0 h 603"/>
                <a:gd name="T18" fmla="*/ 1 w 560"/>
                <a:gd name="T19" fmla="*/ 0 h 603"/>
                <a:gd name="T20" fmla="*/ 1 w 560"/>
                <a:gd name="T21" fmla="*/ 0 h 603"/>
                <a:gd name="T22" fmla="*/ 1 w 560"/>
                <a:gd name="T23" fmla="*/ 0 h 603"/>
                <a:gd name="T24" fmla="*/ 1 w 560"/>
                <a:gd name="T25" fmla="*/ 0 h 603"/>
                <a:gd name="T26" fmla="*/ 1 w 560"/>
                <a:gd name="T27" fmla="*/ 0 h 603"/>
                <a:gd name="T28" fmla="*/ 1 w 560"/>
                <a:gd name="T29" fmla="*/ 0 h 603"/>
                <a:gd name="T30" fmla="*/ 1 w 560"/>
                <a:gd name="T31" fmla="*/ 0 h 603"/>
                <a:gd name="T32" fmla="*/ 1 w 560"/>
                <a:gd name="T33" fmla="*/ 0 h 603"/>
                <a:gd name="T34" fmla="*/ 1 w 560"/>
                <a:gd name="T35" fmla="*/ 0 h 603"/>
                <a:gd name="T36" fmla="*/ 1 w 560"/>
                <a:gd name="T37" fmla="*/ 0 h 603"/>
                <a:gd name="T38" fmla="*/ 1 w 560"/>
                <a:gd name="T39" fmla="*/ 0 h 603"/>
                <a:gd name="T40" fmla="*/ 1 w 560"/>
                <a:gd name="T41" fmla="*/ 0 h 603"/>
                <a:gd name="T42" fmla="*/ 1 w 560"/>
                <a:gd name="T43" fmla="*/ 0 h 603"/>
                <a:gd name="T44" fmla="*/ 1 w 560"/>
                <a:gd name="T45" fmla="*/ 0 h 603"/>
                <a:gd name="T46" fmla="*/ 1 w 560"/>
                <a:gd name="T47" fmla="*/ 0 h 603"/>
                <a:gd name="T48" fmla="*/ 1 w 560"/>
                <a:gd name="T49" fmla="*/ 0 h 603"/>
                <a:gd name="T50" fmla="*/ 1 w 560"/>
                <a:gd name="T51" fmla="*/ 0 h 603"/>
                <a:gd name="T52" fmla="*/ 1 w 560"/>
                <a:gd name="T53" fmla="*/ 0 h 603"/>
                <a:gd name="T54" fmla="*/ 1 w 560"/>
                <a:gd name="T55" fmla="*/ 0 h 603"/>
                <a:gd name="T56" fmla="*/ 1 w 560"/>
                <a:gd name="T57" fmla="*/ 0 h 603"/>
                <a:gd name="T58" fmla="*/ 1 w 560"/>
                <a:gd name="T59" fmla="*/ 0 h 603"/>
                <a:gd name="T60" fmla="*/ 1 w 560"/>
                <a:gd name="T61" fmla="*/ 0 h 603"/>
                <a:gd name="T62" fmla="*/ 1 w 560"/>
                <a:gd name="T63" fmla="*/ 0 h 603"/>
                <a:gd name="T64" fmla="*/ 1 w 560"/>
                <a:gd name="T65" fmla="*/ 0 h 603"/>
                <a:gd name="T66" fmla="*/ 1 w 560"/>
                <a:gd name="T67" fmla="*/ 0 h 603"/>
                <a:gd name="T68" fmla="*/ 1 w 560"/>
                <a:gd name="T69" fmla="*/ 0 h 603"/>
                <a:gd name="T70" fmla="*/ 1 w 560"/>
                <a:gd name="T71" fmla="*/ 0 h 603"/>
                <a:gd name="T72" fmla="*/ 1 w 560"/>
                <a:gd name="T73" fmla="*/ 0 h 603"/>
                <a:gd name="T74" fmla="*/ 1 w 560"/>
                <a:gd name="T75" fmla="*/ 0 h 603"/>
                <a:gd name="T76" fmla="*/ 1 w 560"/>
                <a:gd name="T77" fmla="*/ 0 h 603"/>
                <a:gd name="T78" fmla="*/ 1 w 560"/>
                <a:gd name="T79" fmla="*/ 0 h 603"/>
                <a:gd name="T80" fmla="*/ 1 w 560"/>
                <a:gd name="T81" fmla="*/ 0 h 603"/>
                <a:gd name="T82" fmla="*/ 1 w 560"/>
                <a:gd name="T83" fmla="*/ 0 h 603"/>
                <a:gd name="T84" fmla="*/ 1 w 560"/>
                <a:gd name="T85" fmla="*/ 0 h 603"/>
                <a:gd name="T86" fmla="*/ 1 w 560"/>
                <a:gd name="T87" fmla="*/ 0 h 603"/>
                <a:gd name="T88" fmla="*/ 1 w 560"/>
                <a:gd name="T89" fmla="*/ 0 h 603"/>
                <a:gd name="T90" fmla="*/ 1 w 560"/>
                <a:gd name="T91" fmla="*/ 0 h 603"/>
                <a:gd name="T92" fmla="*/ 1 w 560"/>
                <a:gd name="T93" fmla="*/ 0 h 603"/>
                <a:gd name="T94" fmla="*/ 1 w 560"/>
                <a:gd name="T95" fmla="*/ 0 h 603"/>
                <a:gd name="T96" fmla="*/ 1 w 560"/>
                <a:gd name="T97" fmla="*/ 0 h 603"/>
                <a:gd name="T98" fmla="*/ 1 w 560"/>
                <a:gd name="T99" fmla="*/ 0 h 603"/>
                <a:gd name="T100" fmla="*/ 1 w 560"/>
                <a:gd name="T101" fmla="*/ 0 h 603"/>
                <a:gd name="T102" fmla="*/ 1 w 560"/>
                <a:gd name="T103" fmla="*/ 0 h 603"/>
                <a:gd name="T104" fmla="*/ 1 w 560"/>
                <a:gd name="T105" fmla="*/ 0 h 603"/>
                <a:gd name="T106" fmla="*/ 1 w 560"/>
                <a:gd name="T107" fmla="*/ 0 h 603"/>
                <a:gd name="T108" fmla="*/ 1 w 560"/>
                <a:gd name="T109" fmla="*/ 0 h 603"/>
                <a:gd name="T110" fmla="*/ 1 w 560"/>
                <a:gd name="T111" fmla="*/ 0 h 603"/>
                <a:gd name="T112" fmla="*/ 1 w 560"/>
                <a:gd name="T113" fmla="*/ 0 h 603"/>
                <a:gd name="T114" fmla="*/ 1 w 560"/>
                <a:gd name="T115" fmla="*/ 0 h 6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60"/>
                <a:gd name="T175" fmla="*/ 0 h 603"/>
                <a:gd name="T176" fmla="*/ 560 w 560"/>
                <a:gd name="T177" fmla="*/ 603 h 6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60" h="603">
                  <a:moveTo>
                    <a:pt x="93" y="288"/>
                  </a:moveTo>
                  <a:lnTo>
                    <a:pt x="87" y="295"/>
                  </a:lnTo>
                  <a:lnTo>
                    <a:pt x="84" y="301"/>
                  </a:lnTo>
                  <a:lnTo>
                    <a:pt x="87" y="308"/>
                  </a:lnTo>
                  <a:lnTo>
                    <a:pt x="94" y="314"/>
                  </a:lnTo>
                  <a:lnTo>
                    <a:pt x="252" y="419"/>
                  </a:lnTo>
                  <a:lnTo>
                    <a:pt x="258" y="423"/>
                  </a:lnTo>
                  <a:lnTo>
                    <a:pt x="265" y="425"/>
                  </a:lnTo>
                  <a:lnTo>
                    <a:pt x="269" y="423"/>
                  </a:lnTo>
                  <a:lnTo>
                    <a:pt x="274" y="414"/>
                  </a:lnTo>
                  <a:lnTo>
                    <a:pt x="278" y="400"/>
                  </a:lnTo>
                  <a:lnTo>
                    <a:pt x="282" y="385"/>
                  </a:lnTo>
                  <a:lnTo>
                    <a:pt x="286" y="371"/>
                  </a:lnTo>
                  <a:lnTo>
                    <a:pt x="288" y="356"/>
                  </a:lnTo>
                  <a:lnTo>
                    <a:pt x="289" y="343"/>
                  </a:lnTo>
                  <a:lnTo>
                    <a:pt x="292" y="329"/>
                  </a:lnTo>
                  <a:lnTo>
                    <a:pt x="292" y="315"/>
                  </a:lnTo>
                  <a:lnTo>
                    <a:pt x="293" y="301"/>
                  </a:lnTo>
                  <a:lnTo>
                    <a:pt x="292" y="288"/>
                  </a:lnTo>
                  <a:lnTo>
                    <a:pt x="292" y="275"/>
                  </a:lnTo>
                  <a:lnTo>
                    <a:pt x="290" y="260"/>
                  </a:lnTo>
                  <a:lnTo>
                    <a:pt x="288" y="247"/>
                  </a:lnTo>
                  <a:lnTo>
                    <a:pt x="286" y="232"/>
                  </a:lnTo>
                  <a:lnTo>
                    <a:pt x="283" y="218"/>
                  </a:lnTo>
                  <a:lnTo>
                    <a:pt x="279" y="203"/>
                  </a:lnTo>
                  <a:lnTo>
                    <a:pt x="274" y="189"/>
                  </a:lnTo>
                  <a:lnTo>
                    <a:pt x="272" y="183"/>
                  </a:lnTo>
                  <a:lnTo>
                    <a:pt x="268" y="178"/>
                  </a:lnTo>
                  <a:lnTo>
                    <a:pt x="262" y="178"/>
                  </a:lnTo>
                  <a:lnTo>
                    <a:pt x="252" y="183"/>
                  </a:lnTo>
                  <a:lnTo>
                    <a:pt x="93" y="288"/>
                  </a:lnTo>
                  <a:close/>
                  <a:moveTo>
                    <a:pt x="462" y="346"/>
                  </a:moveTo>
                  <a:lnTo>
                    <a:pt x="462" y="352"/>
                  </a:lnTo>
                  <a:lnTo>
                    <a:pt x="461" y="358"/>
                  </a:lnTo>
                  <a:lnTo>
                    <a:pt x="461" y="362"/>
                  </a:lnTo>
                  <a:lnTo>
                    <a:pt x="460" y="368"/>
                  </a:lnTo>
                  <a:lnTo>
                    <a:pt x="458" y="373"/>
                  </a:lnTo>
                  <a:lnTo>
                    <a:pt x="457" y="379"/>
                  </a:lnTo>
                  <a:lnTo>
                    <a:pt x="457" y="384"/>
                  </a:lnTo>
                  <a:lnTo>
                    <a:pt x="456" y="390"/>
                  </a:lnTo>
                  <a:lnTo>
                    <a:pt x="467" y="394"/>
                  </a:lnTo>
                  <a:lnTo>
                    <a:pt x="478" y="397"/>
                  </a:lnTo>
                  <a:lnTo>
                    <a:pt x="491" y="402"/>
                  </a:lnTo>
                  <a:lnTo>
                    <a:pt x="502" y="408"/>
                  </a:lnTo>
                  <a:lnTo>
                    <a:pt x="513" y="414"/>
                  </a:lnTo>
                  <a:lnTo>
                    <a:pt x="523" y="421"/>
                  </a:lnTo>
                  <a:lnTo>
                    <a:pt x="534" y="430"/>
                  </a:lnTo>
                  <a:lnTo>
                    <a:pt x="543" y="438"/>
                  </a:lnTo>
                  <a:lnTo>
                    <a:pt x="541" y="443"/>
                  </a:lnTo>
                  <a:lnTo>
                    <a:pt x="540" y="447"/>
                  </a:lnTo>
                  <a:lnTo>
                    <a:pt x="539" y="451"/>
                  </a:lnTo>
                  <a:lnTo>
                    <a:pt x="538" y="456"/>
                  </a:lnTo>
                  <a:lnTo>
                    <a:pt x="536" y="461"/>
                  </a:lnTo>
                  <a:lnTo>
                    <a:pt x="535" y="466"/>
                  </a:lnTo>
                  <a:lnTo>
                    <a:pt x="533" y="471"/>
                  </a:lnTo>
                  <a:lnTo>
                    <a:pt x="531" y="474"/>
                  </a:lnTo>
                  <a:lnTo>
                    <a:pt x="519" y="478"/>
                  </a:lnTo>
                  <a:lnTo>
                    <a:pt x="507" y="479"/>
                  </a:lnTo>
                  <a:lnTo>
                    <a:pt x="494" y="480"/>
                  </a:lnTo>
                  <a:lnTo>
                    <a:pt x="481" y="482"/>
                  </a:lnTo>
                  <a:lnTo>
                    <a:pt x="468" y="480"/>
                  </a:lnTo>
                  <a:lnTo>
                    <a:pt x="456" y="479"/>
                  </a:lnTo>
                  <a:lnTo>
                    <a:pt x="444" y="477"/>
                  </a:lnTo>
                  <a:lnTo>
                    <a:pt x="433" y="474"/>
                  </a:lnTo>
                  <a:lnTo>
                    <a:pt x="430" y="479"/>
                  </a:lnTo>
                  <a:lnTo>
                    <a:pt x="429" y="485"/>
                  </a:lnTo>
                  <a:lnTo>
                    <a:pt x="426" y="490"/>
                  </a:lnTo>
                  <a:lnTo>
                    <a:pt x="424" y="495"/>
                  </a:lnTo>
                  <a:lnTo>
                    <a:pt x="423" y="501"/>
                  </a:lnTo>
                  <a:lnTo>
                    <a:pt x="420" y="506"/>
                  </a:lnTo>
                  <a:lnTo>
                    <a:pt x="418" y="510"/>
                  </a:lnTo>
                  <a:lnTo>
                    <a:pt x="415" y="515"/>
                  </a:lnTo>
                  <a:lnTo>
                    <a:pt x="425" y="521"/>
                  </a:lnTo>
                  <a:lnTo>
                    <a:pt x="435" y="529"/>
                  </a:lnTo>
                  <a:lnTo>
                    <a:pt x="445" y="536"/>
                  </a:lnTo>
                  <a:lnTo>
                    <a:pt x="455" y="544"/>
                  </a:lnTo>
                  <a:lnTo>
                    <a:pt x="463" y="554"/>
                  </a:lnTo>
                  <a:lnTo>
                    <a:pt x="471" y="563"/>
                  </a:lnTo>
                  <a:lnTo>
                    <a:pt x="478" y="573"/>
                  </a:lnTo>
                  <a:lnTo>
                    <a:pt x="486" y="584"/>
                  </a:lnTo>
                  <a:lnTo>
                    <a:pt x="483" y="589"/>
                  </a:lnTo>
                  <a:lnTo>
                    <a:pt x="481" y="594"/>
                  </a:lnTo>
                  <a:lnTo>
                    <a:pt x="478" y="598"/>
                  </a:lnTo>
                  <a:lnTo>
                    <a:pt x="475" y="603"/>
                  </a:lnTo>
                  <a:lnTo>
                    <a:pt x="1" y="336"/>
                  </a:lnTo>
                  <a:lnTo>
                    <a:pt x="5" y="329"/>
                  </a:lnTo>
                  <a:lnTo>
                    <a:pt x="9" y="320"/>
                  </a:lnTo>
                  <a:lnTo>
                    <a:pt x="10" y="311"/>
                  </a:lnTo>
                  <a:lnTo>
                    <a:pt x="11" y="301"/>
                  </a:lnTo>
                  <a:lnTo>
                    <a:pt x="11" y="296"/>
                  </a:lnTo>
                  <a:lnTo>
                    <a:pt x="10" y="291"/>
                  </a:lnTo>
                  <a:lnTo>
                    <a:pt x="10" y="287"/>
                  </a:lnTo>
                  <a:lnTo>
                    <a:pt x="9" y="283"/>
                  </a:lnTo>
                  <a:lnTo>
                    <a:pt x="6" y="278"/>
                  </a:lnTo>
                  <a:lnTo>
                    <a:pt x="5" y="273"/>
                  </a:lnTo>
                  <a:lnTo>
                    <a:pt x="3" y="268"/>
                  </a:lnTo>
                  <a:lnTo>
                    <a:pt x="0" y="265"/>
                  </a:lnTo>
                  <a:lnTo>
                    <a:pt x="475" y="0"/>
                  </a:lnTo>
                  <a:lnTo>
                    <a:pt x="478" y="5"/>
                  </a:lnTo>
                  <a:lnTo>
                    <a:pt x="481" y="10"/>
                  </a:lnTo>
                  <a:lnTo>
                    <a:pt x="483" y="16"/>
                  </a:lnTo>
                  <a:lnTo>
                    <a:pt x="486" y="20"/>
                  </a:lnTo>
                  <a:lnTo>
                    <a:pt x="480" y="31"/>
                  </a:lnTo>
                  <a:lnTo>
                    <a:pt x="472" y="41"/>
                  </a:lnTo>
                  <a:lnTo>
                    <a:pt x="463" y="51"/>
                  </a:lnTo>
                  <a:lnTo>
                    <a:pt x="455" y="59"/>
                  </a:lnTo>
                  <a:lnTo>
                    <a:pt x="445" y="67"/>
                  </a:lnTo>
                  <a:lnTo>
                    <a:pt x="435" y="76"/>
                  </a:lnTo>
                  <a:lnTo>
                    <a:pt x="425" y="82"/>
                  </a:lnTo>
                  <a:lnTo>
                    <a:pt x="415" y="88"/>
                  </a:lnTo>
                  <a:lnTo>
                    <a:pt x="418" y="93"/>
                  </a:lnTo>
                  <a:lnTo>
                    <a:pt x="420" y="99"/>
                  </a:lnTo>
                  <a:lnTo>
                    <a:pt x="423" y="104"/>
                  </a:lnTo>
                  <a:lnTo>
                    <a:pt x="425" y="108"/>
                  </a:lnTo>
                  <a:lnTo>
                    <a:pt x="426" y="114"/>
                  </a:lnTo>
                  <a:lnTo>
                    <a:pt x="429" y="119"/>
                  </a:lnTo>
                  <a:lnTo>
                    <a:pt x="431" y="125"/>
                  </a:lnTo>
                  <a:lnTo>
                    <a:pt x="434" y="130"/>
                  </a:lnTo>
                  <a:lnTo>
                    <a:pt x="445" y="128"/>
                  </a:lnTo>
                  <a:lnTo>
                    <a:pt x="457" y="125"/>
                  </a:lnTo>
                  <a:lnTo>
                    <a:pt x="470" y="124"/>
                  </a:lnTo>
                  <a:lnTo>
                    <a:pt x="482" y="123"/>
                  </a:lnTo>
                  <a:lnTo>
                    <a:pt x="496" y="123"/>
                  </a:lnTo>
                  <a:lnTo>
                    <a:pt x="508" y="124"/>
                  </a:lnTo>
                  <a:lnTo>
                    <a:pt x="520" y="126"/>
                  </a:lnTo>
                  <a:lnTo>
                    <a:pt x="533" y="129"/>
                  </a:lnTo>
                  <a:lnTo>
                    <a:pt x="534" y="134"/>
                  </a:lnTo>
                  <a:lnTo>
                    <a:pt x="535" y="137"/>
                  </a:lnTo>
                  <a:lnTo>
                    <a:pt x="538" y="142"/>
                  </a:lnTo>
                  <a:lnTo>
                    <a:pt x="539" y="147"/>
                  </a:lnTo>
                  <a:lnTo>
                    <a:pt x="540" y="153"/>
                  </a:lnTo>
                  <a:lnTo>
                    <a:pt x="541" y="158"/>
                  </a:lnTo>
                  <a:lnTo>
                    <a:pt x="541" y="161"/>
                  </a:lnTo>
                  <a:lnTo>
                    <a:pt x="543" y="166"/>
                  </a:lnTo>
                  <a:lnTo>
                    <a:pt x="534" y="175"/>
                  </a:lnTo>
                  <a:lnTo>
                    <a:pt x="524" y="183"/>
                  </a:lnTo>
                  <a:lnTo>
                    <a:pt x="513" y="190"/>
                  </a:lnTo>
                  <a:lnTo>
                    <a:pt x="502" y="196"/>
                  </a:lnTo>
                  <a:lnTo>
                    <a:pt x="491" y="202"/>
                  </a:lnTo>
                  <a:lnTo>
                    <a:pt x="480" y="207"/>
                  </a:lnTo>
                  <a:lnTo>
                    <a:pt x="467" y="211"/>
                  </a:lnTo>
                  <a:lnTo>
                    <a:pt x="456" y="214"/>
                  </a:lnTo>
                  <a:lnTo>
                    <a:pt x="457" y="220"/>
                  </a:lnTo>
                  <a:lnTo>
                    <a:pt x="457" y="225"/>
                  </a:lnTo>
                  <a:lnTo>
                    <a:pt x="458" y="231"/>
                  </a:lnTo>
                  <a:lnTo>
                    <a:pt x="460" y="236"/>
                  </a:lnTo>
                  <a:lnTo>
                    <a:pt x="461" y="242"/>
                  </a:lnTo>
                  <a:lnTo>
                    <a:pt x="461" y="248"/>
                  </a:lnTo>
                  <a:lnTo>
                    <a:pt x="462" y="253"/>
                  </a:lnTo>
                  <a:lnTo>
                    <a:pt x="462" y="259"/>
                  </a:lnTo>
                  <a:lnTo>
                    <a:pt x="475" y="259"/>
                  </a:lnTo>
                  <a:lnTo>
                    <a:pt x="487" y="260"/>
                  </a:lnTo>
                  <a:lnTo>
                    <a:pt x="499" y="262"/>
                  </a:lnTo>
                  <a:lnTo>
                    <a:pt x="512" y="265"/>
                  </a:lnTo>
                  <a:lnTo>
                    <a:pt x="524" y="268"/>
                  </a:lnTo>
                  <a:lnTo>
                    <a:pt x="536" y="273"/>
                  </a:lnTo>
                  <a:lnTo>
                    <a:pt x="547" y="278"/>
                  </a:lnTo>
                  <a:lnTo>
                    <a:pt x="559" y="284"/>
                  </a:lnTo>
                  <a:lnTo>
                    <a:pt x="559" y="289"/>
                  </a:lnTo>
                  <a:lnTo>
                    <a:pt x="560" y="293"/>
                  </a:lnTo>
                  <a:lnTo>
                    <a:pt x="560" y="297"/>
                  </a:lnTo>
                  <a:lnTo>
                    <a:pt x="560" y="302"/>
                  </a:lnTo>
                  <a:lnTo>
                    <a:pt x="560" y="307"/>
                  </a:lnTo>
                  <a:lnTo>
                    <a:pt x="560" y="312"/>
                  </a:lnTo>
                  <a:lnTo>
                    <a:pt x="559" y="317"/>
                  </a:lnTo>
                  <a:lnTo>
                    <a:pt x="559" y="321"/>
                  </a:lnTo>
                  <a:lnTo>
                    <a:pt x="547" y="327"/>
                  </a:lnTo>
                  <a:lnTo>
                    <a:pt x="536" y="332"/>
                  </a:lnTo>
                  <a:lnTo>
                    <a:pt x="524" y="336"/>
                  </a:lnTo>
                  <a:lnTo>
                    <a:pt x="512" y="340"/>
                  </a:lnTo>
                  <a:lnTo>
                    <a:pt x="499" y="342"/>
                  </a:lnTo>
                  <a:lnTo>
                    <a:pt x="487" y="344"/>
                  </a:lnTo>
                  <a:lnTo>
                    <a:pt x="475" y="346"/>
                  </a:lnTo>
                  <a:lnTo>
                    <a:pt x="462" y="346"/>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17" name="Freeform 670"/>
            <p:cNvSpPr>
              <a:spLocks noEditPoints="1" noChangeArrowheads="1"/>
            </p:cNvSpPr>
            <p:nvPr/>
          </p:nvSpPr>
          <p:spPr bwMode="auto">
            <a:xfrm>
              <a:off x="312" y="321"/>
              <a:ext cx="266" cy="284"/>
            </a:xfrm>
            <a:custGeom>
              <a:avLst/>
              <a:gdLst>
                <a:gd name="T0" fmla="*/ 0 w 533"/>
                <a:gd name="T1" fmla="*/ 1 h 567"/>
                <a:gd name="T2" fmla="*/ 0 w 533"/>
                <a:gd name="T3" fmla="*/ 1 h 567"/>
                <a:gd name="T4" fmla="*/ 0 w 533"/>
                <a:gd name="T5" fmla="*/ 1 h 567"/>
                <a:gd name="T6" fmla="*/ 0 w 533"/>
                <a:gd name="T7" fmla="*/ 1 h 567"/>
                <a:gd name="T8" fmla="*/ 0 w 533"/>
                <a:gd name="T9" fmla="*/ 1 h 567"/>
                <a:gd name="T10" fmla="*/ 0 w 533"/>
                <a:gd name="T11" fmla="*/ 1 h 567"/>
                <a:gd name="T12" fmla="*/ 0 w 533"/>
                <a:gd name="T13" fmla="*/ 1 h 567"/>
                <a:gd name="T14" fmla="*/ 0 w 533"/>
                <a:gd name="T15" fmla="*/ 1 h 567"/>
                <a:gd name="T16" fmla="*/ 0 w 533"/>
                <a:gd name="T17" fmla="*/ 1 h 567"/>
                <a:gd name="T18" fmla="*/ 0 w 533"/>
                <a:gd name="T19" fmla="*/ 1 h 567"/>
                <a:gd name="T20" fmla="*/ 0 w 533"/>
                <a:gd name="T21" fmla="*/ 1 h 567"/>
                <a:gd name="T22" fmla="*/ 0 w 533"/>
                <a:gd name="T23" fmla="*/ 1 h 567"/>
                <a:gd name="T24" fmla="*/ 0 w 533"/>
                <a:gd name="T25" fmla="*/ 1 h 567"/>
                <a:gd name="T26" fmla="*/ 0 w 533"/>
                <a:gd name="T27" fmla="*/ 1 h 567"/>
                <a:gd name="T28" fmla="*/ 0 w 533"/>
                <a:gd name="T29" fmla="*/ 1 h 567"/>
                <a:gd name="T30" fmla="*/ 0 w 533"/>
                <a:gd name="T31" fmla="*/ 1 h 567"/>
                <a:gd name="T32" fmla="*/ 0 w 533"/>
                <a:gd name="T33" fmla="*/ 1 h 567"/>
                <a:gd name="T34" fmla="*/ 0 w 533"/>
                <a:gd name="T35" fmla="*/ 1 h 567"/>
                <a:gd name="T36" fmla="*/ 0 w 533"/>
                <a:gd name="T37" fmla="*/ 1 h 567"/>
                <a:gd name="T38" fmla="*/ 0 w 533"/>
                <a:gd name="T39" fmla="*/ 1 h 567"/>
                <a:gd name="T40" fmla="*/ 0 w 533"/>
                <a:gd name="T41" fmla="*/ 1 h 567"/>
                <a:gd name="T42" fmla="*/ 0 w 533"/>
                <a:gd name="T43" fmla="*/ 1 h 567"/>
                <a:gd name="T44" fmla="*/ 0 w 533"/>
                <a:gd name="T45" fmla="*/ 1 h 567"/>
                <a:gd name="T46" fmla="*/ 0 w 533"/>
                <a:gd name="T47" fmla="*/ 1 h 567"/>
                <a:gd name="T48" fmla="*/ 0 w 533"/>
                <a:gd name="T49" fmla="*/ 1 h 567"/>
                <a:gd name="T50" fmla="*/ 0 w 533"/>
                <a:gd name="T51" fmla="*/ 1 h 567"/>
                <a:gd name="T52" fmla="*/ 0 w 533"/>
                <a:gd name="T53" fmla="*/ 1 h 567"/>
                <a:gd name="T54" fmla="*/ 0 w 533"/>
                <a:gd name="T55" fmla="*/ 1 h 567"/>
                <a:gd name="T56" fmla="*/ 0 w 533"/>
                <a:gd name="T57" fmla="*/ 1 h 567"/>
                <a:gd name="T58" fmla="*/ 0 w 533"/>
                <a:gd name="T59" fmla="*/ 1 h 567"/>
                <a:gd name="T60" fmla="*/ 0 w 533"/>
                <a:gd name="T61" fmla="*/ 1 h 567"/>
                <a:gd name="T62" fmla="*/ 0 w 533"/>
                <a:gd name="T63" fmla="*/ 1 h 567"/>
                <a:gd name="T64" fmla="*/ 0 w 533"/>
                <a:gd name="T65" fmla="*/ 1 h 567"/>
                <a:gd name="T66" fmla="*/ 0 w 533"/>
                <a:gd name="T67" fmla="*/ 1 h 567"/>
                <a:gd name="T68" fmla="*/ 0 w 533"/>
                <a:gd name="T69" fmla="*/ 1 h 567"/>
                <a:gd name="T70" fmla="*/ 0 w 533"/>
                <a:gd name="T71" fmla="*/ 1 h 567"/>
                <a:gd name="T72" fmla="*/ 0 w 533"/>
                <a:gd name="T73" fmla="*/ 1 h 567"/>
                <a:gd name="T74" fmla="*/ 0 w 533"/>
                <a:gd name="T75" fmla="*/ 1 h 567"/>
                <a:gd name="T76" fmla="*/ 0 w 533"/>
                <a:gd name="T77" fmla="*/ 1 h 567"/>
                <a:gd name="T78" fmla="*/ 0 w 533"/>
                <a:gd name="T79" fmla="*/ 1 h 567"/>
                <a:gd name="T80" fmla="*/ 0 w 533"/>
                <a:gd name="T81" fmla="*/ 1 h 567"/>
                <a:gd name="T82" fmla="*/ 0 w 533"/>
                <a:gd name="T83" fmla="*/ 1 h 567"/>
                <a:gd name="T84" fmla="*/ 0 w 533"/>
                <a:gd name="T85" fmla="*/ 1 h 567"/>
                <a:gd name="T86" fmla="*/ 0 w 533"/>
                <a:gd name="T87" fmla="*/ 1 h 567"/>
                <a:gd name="T88" fmla="*/ 0 w 533"/>
                <a:gd name="T89" fmla="*/ 1 h 567"/>
                <a:gd name="T90" fmla="*/ 0 w 533"/>
                <a:gd name="T91" fmla="*/ 1 h 567"/>
                <a:gd name="T92" fmla="*/ 0 w 533"/>
                <a:gd name="T93" fmla="*/ 1 h 567"/>
                <a:gd name="T94" fmla="*/ 0 w 533"/>
                <a:gd name="T95" fmla="*/ 1 h 567"/>
                <a:gd name="T96" fmla="*/ 0 w 533"/>
                <a:gd name="T97" fmla="*/ 1 h 567"/>
                <a:gd name="T98" fmla="*/ 0 w 533"/>
                <a:gd name="T99" fmla="*/ 1 h 567"/>
                <a:gd name="T100" fmla="*/ 0 w 533"/>
                <a:gd name="T101" fmla="*/ 1 h 567"/>
                <a:gd name="T102" fmla="*/ 0 w 533"/>
                <a:gd name="T103" fmla="*/ 1 h 5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3"/>
                <a:gd name="T157" fmla="*/ 0 h 567"/>
                <a:gd name="T158" fmla="*/ 533 w 533"/>
                <a:gd name="T159" fmla="*/ 567 h 5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3" h="567">
                  <a:moveTo>
                    <a:pt x="88" y="85"/>
                  </a:moveTo>
                  <a:lnTo>
                    <a:pt x="79" y="83"/>
                  </a:lnTo>
                  <a:lnTo>
                    <a:pt x="72" y="84"/>
                  </a:lnTo>
                  <a:lnTo>
                    <a:pt x="65" y="90"/>
                  </a:lnTo>
                  <a:lnTo>
                    <a:pt x="63" y="99"/>
                  </a:lnTo>
                  <a:lnTo>
                    <a:pt x="49" y="285"/>
                  </a:lnTo>
                  <a:lnTo>
                    <a:pt x="49" y="292"/>
                  </a:lnTo>
                  <a:lnTo>
                    <a:pt x="51" y="298"/>
                  </a:lnTo>
                  <a:lnTo>
                    <a:pt x="56" y="302"/>
                  </a:lnTo>
                  <a:lnTo>
                    <a:pt x="65" y="301"/>
                  </a:lnTo>
                  <a:lnTo>
                    <a:pt x="80" y="297"/>
                  </a:lnTo>
                  <a:lnTo>
                    <a:pt x="95" y="292"/>
                  </a:lnTo>
                  <a:lnTo>
                    <a:pt x="110" y="289"/>
                  </a:lnTo>
                  <a:lnTo>
                    <a:pt x="124" y="284"/>
                  </a:lnTo>
                  <a:lnTo>
                    <a:pt x="137" y="278"/>
                  </a:lnTo>
                  <a:lnTo>
                    <a:pt x="151" y="272"/>
                  </a:lnTo>
                  <a:lnTo>
                    <a:pt x="163" y="266"/>
                  </a:lnTo>
                  <a:lnTo>
                    <a:pt x="175" y="260"/>
                  </a:lnTo>
                  <a:lnTo>
                    <a:pt x="188" y="253"/>
                  </a:lnTo>
                  <a:lnTo>
                    <a:pt x="199" y="244"/>
                  </a:lnTo>
                  <a:lnTo>
                    <a:pt x="211" y="237"/>
                  </a:lnTo>
                  <a:lnTo>
                    <a:pt x="222" y="229"/>
                  </a:lnTo>
                  <a:lnTo>
                    <a:pt x="234" y="219"/>
                  </a:lnTo>
                  <a:lnTo>
                    <a:pt x="245" y="209"/>
                  </a:lnTo>
                  <a:lnTo>
                    <a:pt x="256" y="199"/>
                  </a:lnTo>
                  <a:lnTo>
                    <a:pt x="267" y="188"/>
                  </a:lnTo>
                  <a:lnTo>
                    <a:pt x="271" y="183"/>
                  </a:lnTo>
                  <a:lnTo>
                    <a:pt x="273" y="178"/>
                  </a:lnTo>
                  <a:lnTo>
                    <a:pt x="269" y="172"/>
                  </a:lnTo>
                  <a:lnTo>
                    <a:pt x="261" y="166"/>
                  </a:lnTo>
                  <a:lnTo>
                    <a:pt x="88" y="85"/>
                  </a:lnTo>
                  <a:close/>
                  <a:moveTo>
                    <a:pt x="428" y="255"/>
                  </a:moveTo>
                  <a:lnTo>
                    <a:pt x="424" y="260"/>
                  </a:lnTo>
                  <a:lnTo>
                    <a:pt x="421" y="265"/>
                  </a:lnTo>
                  <a:lnTo>
                    <a:pt x="418" y="270"/>
                  </a:lnTo>
                  <a:lnTo>
                    <a:pt x="414" y="274"/>
                  </a:lnTo>
                  <a:lnTo>
                    <a:pt x="410" y="279"/>
                  </a:lnTo>
                  <a:lnTo>
                    <a:pt x="407" y="283"/>
                  </a:lnTo>
                  <a:lnTo>
                    <a:pt x="403" y="288"/>
                  </a:lnTo>
                  <a:lnTo>
                    <a:pt x="399" y="292"/>
                  </a:lnTo>
                  <a:lnTo>
                    <a:pt x="408" y="301"/>
                  </a:lnTo>
                  <a:lnTo>
                    <a:pt x="415" y="311"/>
                  </a:lnTo>
                  <a:lnTo>
                    <a:pt x="423" y="320"/>
                  </a:lnTo>
                  <a:lnTo>
                    <a:pt x="430" y="330"/>
                  </a:lnTo>
                  <a:lnTo>
                    <a:pt x="435" y="341"/>
                  </a:lnTo>
                  <a:lnTo>
                    <a:pt x="441" y="353"/>
                  </a:lnTo>
                  <a:lnTo>
                    <a:pt x="445" y="364"/>
                  </a:lnTo>
                  <a:lnTo>
                    <a:pt x="449" y="376"/>
                  </a:lnTo>
                  <a:lnTo>
                    <a:pt x="442" y="383"/>
                  </a:lnTo>
                  <a:lnTo>
                    <a:pt x="436" y="390"/>
                  </a:lnTo>
                  <a:lnTo>
                    <a:pt x="429" y="397"/>
                  </a:lnTo>
                  <a:lnTo>
                    <a:pt x="421" y="403"/>
                  </a:lnTo>
                  <a:lnTo>
                    <a:pt x="409" y="400"/>
                  </a:lnTo>
                  <a:lnTo>
                    <a:pt x="397" y="395"/>
                  </a:lnTo>
                  <a:lnTo>
                    <a:pt x="386" y="390"/>
                  </a:lnTo>
                  <a:lnTo>
                    <a:pt x="374" y="384"/>
                  </a:lnTo>
                  <a:lnTo>
                    <a:pt x="363" y="377"/>
                  </a:lnTo>
                  <a:lnTo>
                    <a:pt x="353" y="370"/>
                  </a:lnTo>
                  <a:lnTo>
                    <a:pt x="344" y="362"/>
                  </a:lnTo>
                  <a:lnTo>
                    <a:pt x="335" y="354"/>
                  </a:lnTo>
                  <a:lnTo>
                    <a:pt x="326" y="361"/>
                  </a:lnTo>
                  <a:lnTo>
                    <a:pt x="318" y="368"/>
                  </a:lnTo>
                  <a:lnTo>
                    <a:pt x="308" y="376"/>
                  </a:lnTo>
                  <a:lnTo>
                    <a:pt x="299" y="382"/>
                  </a:lnTo>
                  <a:lnTo>
                    <a:pt x="304" y="392"/>
                  </a:lnTo>
                  <a:lnTo>
                    <a:pt x="309" y="403"/>
                  </a:lnTo>
                  <a:lnTo>
                    <a:pt x="314" y="414"/>
                  </a:lnTo>
                  <a:lnTo>
                    <a:pt x="318" y="426"/>
                  </a:lnTo>
                  <a:lnTo>
                    <a:pt x="321" y="438"/>
                  </a:lnTo>
                  <a:lnTo>
                    <a:pt x="323" y="450"/>
                  </a:lnTo>
                  <a:lnTo>
                    <a:pt x="325" y="463"/>
                  </a:lnTo>
                  <a:lnTo>
                    <a:pt x="325" y="475"/>
                  </a:lnTo>
                  <a:lnTo>
                    <a:pt x="318" y="480"/>
                  </a:lnTo>
                  <a:lnTo>
                    <a:pt x="309" y="485"/>
                  </a:lnTo>
                  <a:lnTo>
                    <a:pt x="299" y="491"/>
                  </a:lnTo>
                  <a:lnTo>
                    <a:pt x="290" y="495"/>
                  </a:lnTo>
                  <a:lnTo>
                    <a:pt x="279" y="488"/>
                  </a:lnTo>
                  <a:lnTo>
                    <a:pt x="269" y="480"/>
                  </a:lnTo>
                  <a:lnTo>
                    <a:pt x="259" y="472"/>
                  </a:lnTo>
                  <a:lnTo>
                    <a:pt x="251" y="463"/>
                  </a:lnTo>
                  <a:lnTo>
                    <a:pt x="242" y="455"/>
                  </a:lnTo>
                  <a:lnTo>
                    <a:pt x="234" y="445"/>
                  </a:lnTo>
                  <a:lnTo>
                    <a:pt x="227" y="436"/>
                  </a:lnTo>
                  <a:lnTo>
                    <a:pt x="221" y="426"/>
                  </a:lnTo>
                  <a:lnTo>
                    <a:pt x="216" y="429"/>
                  </a:lnTo>
                  <a:lnTo>
                    <a:pt x="210" y="431"/>
                  </a:lnTo>
                  <a:lnTo>
                    <a:pt x="205" y="433"/>
                  </a:lnTo>
                  <a:lnTo>
                    <a:pt x="200" y="435"/>
                  </a:lnTo>
                  <a:lnTo>
                    <a:pt x="194" y="437"/>
                  </a:lnTo>
                  <a:lnTo>
                    <a:pt x="189" y="439"/>
                  </a:lnTo>
                  <a:lnTo>
                    <a:pt x="183" y="442"/>
                  </a:lnTo>
                  <a:lnTo>
                    <a:pt x="178" y="444"/>
                  </a:lnTo>
                  <a:lnTo>
                    <a:pt x="180" y="455"/>
                  </a:lnTo>
                  <a:lnTo>
                    <a:pt x="183" y="467"/>
                  </a:lnTo>
                  <a:lnTo>
                    <a:pt x="184" y="479"/>
                  </a:lnTo>
                  <a:lnTo>
                    <a:pt x="184" y="491"/>
                  </a:lnTo>
                  <a:lnTo>
                    <a:pt x="184" y="504"/>
                  </a:lnTo>
                  <a:lnTo>
                    <a:pt x="183" y="516"/>
                  </a:lnTo>
                  <a:lnTo>
                    <a:pt x="182" y="528"/>
                  </a:lnTo>
                  <a:lnTo>
                    <a:pt x="178" y="540"/>
                  </a:lnTo>
                  <a:lnTo>
                    <a:pt x="174" y="542"/>
                  </a:lnTo>
                  <a:lnTo>
                    <a:pt x="169" y="544"/>
                  </a:lnTo>
                  <a:lnTo>
                    <a:pt x="164" y="545"/>
                  </a:lnTo>
                  <a:lnTo>
                    <a:pt x="159" y="547"/>
                  </a:lnTo>
                  <a:lnTo>
                    <a:pt x="154" y="548"/>
                  </a:lnTo>
                  <a:lnTo>
                    <a:pt x="150" y="549"/>
                  </a:lnTo>
                  <a:lnTo>
                    <a:pt x="145" y="550"/>
                  </a:lnTo>
                  <a:lnTo>
                    <a:pt x="140" y="550"/>
                  </a:lnTo>
                  <a:lnTo>
                    <a:pt x="131" y="542"/>
                  </a:lnTo>
                  <a:lnTo>
                    <a:pt x="124" y="532"/>
                  </a:lnTo>
                  <a:lnTo>
                    <a:pt x="116" y="522"/>
                  </a:lnTo>
                  <a:lnTo>
                    <a:pt x="110" y="512"/>
                  </a:lnTo>
                  <a:lnTo>
                    <a:pt x="104" y="501"/>
                  </a:lnTo>
                  <a:lnTo>
                    <a:pt x="99" y="489"/>
                  </a:lnTo>
                  <a:lnTo>
                    <a:pt x="94" y="478"/>
                  </a:lnTo>
                  <a:lnTo>
                    <a:pt x="90" y="467"/>
                  </a:lnTo>
                  <a:lnTo>
                    <a:pt x="85" y="468"/>
                  </a:lnTo>
                  <a:lnTo>
                    <a:pt x="79" y="468"/>
                  </a:lnTo>
                  <a:lnTo>
                    <a:pt x="74" y="469"/>
                  </a:lnTo>
                  <a:lnTo>
                    <a:pt x="68" y="471"/>
                  </a:lnTo>
                  <a:lnTo>
                    <a:pt x="63" y="472"/>
                  </a:lnTo>
                  <a:lnTo>
                    <a:pt x="57" y="472"/>
                  </a:lnTo>
                  <a:lnTo>
                    <a:pt x="52" y="473"/>
                  </a:lnTo>
                  <a:lnTo>
                    <a:pt x="46" y="473"/>
                  </a:lnTo>
                  <a:lnTo>
                    <a:pt x="46" y="485"/>
                  </a:lnTo>
                  <a:lnTo>
                    <a:pt x="44" y="496"/>
                  </a:lnTo>
                  <a:lnTo>
                    <a:pt x="42" y="508"/>
                  </a:lnTo>
                  <a:lnTo>
                    <a:pt x="40" y="520"/>
                  </a:lnTo>
                  <a:lnTo>
                    <a:pt x="36" y="532"/>
                  </a:lnTo>
                  <a:lnTo>
                    <a:pt x="31" y="544"/>
                  </a:lnTo>
                  <a:lnTo>
                    <a:pt x="26" y="556"/>
                  </a:lnTo>
                  <a:lnTo>
                    <a:pt x="20" y="567"/>
                  </a:lnTo>
                  <a:lnTo>
                    <a:pt x="15" y="567"/>
                  </a:lnTo>
                  <a:lnTo>
                    <a:pt x="10" y="567"/>
                  </a:lnTo>
                  <a:lnTo>
                    <a:pt x="5" y="567"/>
                  </a:lnTo>
                  <a:lnTo>
                    <a:pt x="0" y="567"/>
                  </a:lnTo>
                  <a:lnTo>
                    <a:pt x="0" y="34"/>
                  </a:lnTo>
                  <a:lnTo>
                    <a:pt x="9" y="32"/>
                  </a:lnTo>
                  <a:lnTo>
                    <a:pt x="19" y="31"/>
                  </a:lnTo>
                  <a:lnTo>
                    <a:pt x="26" y="29"/>
                  </a:lnTo>
                  <a:lnTo>
                    <a:pt x="35" y="24"/>
                  </a:lnTo>
                  <a:lnTo>
                    <a:pt x="42" y="19"/>
                  </a:lnTo>
                  <a:lnTo>
                    <a:pt x="48" y="14"/>
                  </a:lnTo>
                  <a:lnTo>
                    <a:pt x="54" y="7"/>
                  </a:lnTo>
                  <a:lnTo>
                    <a:pt x="59" y="0"/>
                  </a:lnTo>
                  <a:lnTo>
                    <a:pt x="533" y="267"/>
                  </a:lnTo>
                  <a:lnTo>
                    <a:pt x="530" y="271"/>
                  </a:lnTo>
                  <a:lnTo>
                    <a:pt x="529" y="274"/>
                  </a:lnTo>
                  <a:lnTo>
                    <a:pt x="526" y="278"/>
                  </a:lnTo>
                  <a:lnTo>
                    <a:pt x="524" y="280"/>
                  </a:lnTo>
                  <a:lnTo>
                    <a:pt x="512" y="280"/>
                  </a:lnTo>
                  <a:lnTo>
                    <a:pt x="498" y="279"/>
                  </a:lnTo>
                  <a:lnTo>
                    <a:pt x="486" y="277"/>
                  </a:lnTo>
                  <a:lnTo>
                    <a:pt x="473" y="274"/>
                  </a:lnTo>
                  <a:lnTo>
                    <a:pt x="461" y="271"/>
                  </a:lnTo>
                  <a:lnTo>
                    <a:pt x="450" y="266"/>
                  </a:lnTo>
                  <a:lnTo>
                    <a:pt x="439" y="261"/>
                  </a:lnTo>
                  <a:lnTo>
                    <a:pt x="428" y="255"/>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18" name="Freeform 671"/>
            <p:cNvSpPr>
              <a:spLocks noEditPoints="1" noChangeArrowheads="1"/>
            </p:cNvSpPr>
            <p:nvPr/>
          </p:nvSpPr>
          <p:spPr bwMode="auto">
            <a:xfrm>
              <a:off x="43" y="320"/>
              <a:ext cx="269" cy="285"/>
            </a:xfrm>
            <a:custGeom>
              <a:avLst/>
              <a:gdLst>
                <a:gd name="T0" fmla="*/ 1 w 538"/>
                <a:gd name="T1" fmla="*/ 0 h 571"/>
                <a:gd name="T2" fmla="*/ 1 w 538"/>
                <a:gd name="T3" fmla="*/ 0 h 571"/>
                <a:gd name="T4" fmla="*/ 1 w 538"/>
                <a:gd name="T5" fmla="*/ 0 h 571"/>
                <a:gd name="T6" fmla="*/ 1 w 538"/>
                <a:gd name="T7" fmla="*/ 0 h 571"/>
                <a:gd name="T8" fmla="*/ 1 w 538"/>
                <a:gd name="T9" fmla="*/ 0 h 571"/>
                <a:gd name="T10" fmla="*/ 1 w 538"/>
                <a:gd name="T11" fmla="*/ 0 h 571"/>
                <a:gd name="T12" fmla="*/ 1 w 538"/>
                <a:gd name="T13" fmla="*/ 0 h 571"/>
                <a:gd name="T14" fmla="*/ 1 w 538"/>
                <a:gd name="T15" fmla="*/ 0 h 571"/>
                <a:gd name="T16" fmla="*/ 1 w 538"/>
                <a:gd name="T17" fmla="*/ 0 h 571"/>
                <a:gd name="T18" fmla="*/ 1 w 538"/>
                <a:gd name="T19" fmla="*/ 0 h 571"/>
                <a:gd name="T20" fmla="*/ 1 w 538"/>
                <a:gd name="T21" fmla="*/ 0 h 571"/>
                <a:gd name="T22" fmla="*/ 1 w 538"/>
                <a:gd name="T23" fmla="*/ 0 h 571"/>
                <a:gd name="T24" fmla="*/ 1 w 538"/>
                <a:gd name="T25" fmla="*/ 0 h 571"/>
                <a:gd name="T26" fmla="*/ 1 w 538"/>
                <a:gd name="T27" fmla="*/ 0 h 571"/>
                <a:gd name="T28" fmla="*/ 1 w 538"/>
                <a:gd name="T29" fmla="*/ 0 h 571"/>
                <a:gd name="T30" fmla="*/ 1 w 538"/>
                <a:gd name="T31" fmla="*/ 0 h 571"/>
                <a:gd name="T32" fmla="*/ 1 w 538"/>
                <a:gd name="T33" fmla="*/ 0 h 571"/>
                <a:gd name="T34" fmla="*/ 1 w 538"/>
                <a:gd name="T35" fmla="*/ 0 h 571"/>
                <a:gd name="T36" fmla="*/ 1 w 538"/>
                <a:gd name="T37" fmla="*/ 0 h 571"/>
                <a:gd name="T38" fmla="*/ 1 w 538"/>
                <a:gd name="T39" fmla="*/ 0 h 571"/>
                <a:gd name="T40" fmla="*/ 1 w 538"/>
                <a:gd name="T41" fmla="*/ 0 h 571"/>
                <a:gd name="T42" fmla="*/ 1 w 538"/>
                <a:gd name="T43" fmla="*/ 0 h 571"/>
                <a:gd name="T44" fmla="*/ 1 w 538"/>
                <a:gd name="T45" fmla="*/ 0 h 571"/>
                <a:gd name="T46" fmla="*/ 1 w 538"/>
                <a:gd name="T47" fmla="*/ 0 h 571"/>
                <a:gd name="T48" fmla="*/ 1 w 538"/>
                <a:gd name="T49" fmla="*/ 0 h 571"/>
                <a:gd name="T50" fmla="*/ 1 w 538"/>
                <a:gd name="T51" fmla="*/ 0 h 571"/>
                <a:gd name="T52" fmla="*/ 1 w 538"/>
                <a:gd name="T53" fmla="*/ 0 h 571"/>
                <a:gd name="T54" fmla="*/ 1 w 538"/>
                <a:gd name="T55" fmla="*/ 0 h 571"/>
                <a:gd name="T56" fmla="*/ 1 w 538"/>
                <a:gd name="T57" fmla="*/ 0 h 571"/>
                <a:gd name="T58" fmla="*/ 1 w 538"/>
                <a:gd name="T59" fmla="*/ 0 h 571"/>
                <a:gd name="T60" fmla="*/ 1 w 538"/>
                <a:gd name="T61" fmla="*/ 0 h 571"/>
                <a:gd name="T62" fmla="*/ 1 w 538"/>
                <a:gd name="T63" fmla="*/ 0 h 571"/>
                <a:gd name="T64" fmla="*/ 1 w 538"/>
                <a:gd name="T65" fmla="*/ 0 h 571"/>
                <a:gd name="T66" fmla="*/ 1 w 538"/>
                <a:gd name="T67" fmla="*/ 0 h 571"/>
                <a:gd name="T68" fmla="*/ 1 w 538"/>
                <a:gd name="T69" fmla="*/ 0 h 571"/>
                <a:gd name="T70" fmla="*/ 1 w 538"/>
                <a:gd name="T71" fmla="*/ 0 h 571"/>
                <a:gd name="T72" fmla="*/ 1 w 538"/>
                <a:gd name="T73" fmla="*/ 0 h 571"/>
                <a:gd name="T74" fmla="*/ 1 w 538"/>
                <a:gd name="T75" fmla="*/ 0 h 571"/>
                <a:gd name="T76" fmla="*/ 1 w 538"/>
                <a:gd name="T77" fmla="*/ 0 h 571"/>
                <a:gd name="T78" fmla="*/ 1 w 538"/>
                <a:gd name="T79" fmla="*/ 0 h 571"/>
                <a:gd name="T80" fmla="*/ 1 w 538"/>
                <a:gd name="T81" fmla="*/ 0 h 571"/>
                <a:gd name="T82" fmla="*/ 1 w 538"/>
                <a:gd name="T83" fmla="*/ 0 h 571"/>
                <a:gd name="T84" fmla="*/ 1 w 538"/>
                <a:gd name="T85" fmla="*/ 0 h 571"/>
                <a:gd name="T86" fmla="*/ 1 w 538"/>
                <a:gd name="T87" fmla="*/ 0 h 571"/>
                <a:gd name="T88" fmla="*/ 1 w 538"/>
                <a:gd name="T89" fmla="*/ 0 h 571"/>
                <a:gd name="T90" fmla="*/ 1 w 538"/>
                <a:gd name="T91" fmla="*/ 0 h 571"/>
                <a:gd name="T92" fmla="*/ 1 w 538"/>
                <a:gd name="T93" fmla="*/ 0 h 571"/>
                <a:gd name="T94" fmla="*/ 1 w 538"/>
                <a:gd name="T95" fmla="*/ 0 h 571"/>
                <a:gd name="T96" fmla="*/ 1 w 538"/>
                <a:gd name="T97" fmla="*/ 0 h 571"/>
                <a:gd name="T98" fmla="*/ 1 w 538"/>
                <a:gd name="T99" fmla="*/ 0 h 571"/>
                <a:gd name="T100" fmla="*/ 1 w 538"/>
                <a:gd name="T101" fmla="*/ 0 h 571"/>
                <a:gd name="T102" fmla="*/ 1 w 538"/>
                <a:gd name="T103" fmla="*/ 0 h 571"/>
                <a:gd name="T104" fmla="*/ 1 w 538"/>
                <a:gd name="T105" fmla="*/ 0 h 571"/>
                <a:gd name="T106" fmla="*/ 1 w 538"/>
                <a:gd name="T107" fmla="*/ 0 h 571"/>
                <a:gd name="T108" fmla="*/ 1 w 538"/>
                <a:gd name="T109" fmla="*/ 0 h 5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38"/>
                <a:gd name="T166" fmla="*/ 0 h 571"/>
                <a:gd name="T167" fmla="*/ 538 w 538"/>
                <a:gd name="T168" fmla="*/ 571 h 5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38" h="571">
                  <a:moveTo>
                    <a:pt x="492" y="292"/>
                  </a:moveTo>
                  <a:lnTo>
                    <a:pt x="491" y="302"/>
                  </a:lnTo>
                  <a:lnTo>
                    <a:pt x="489" y="307"/>
                  </a:lnTo>
                  <a:lnTo>
                    <a:pt x="482" y="309"/>
                  </a:lnTo>
                  <a:lnTo>
                    <a:pt x="476" y="307"/>
                  </a:lnTo>
                  <a:lnTo>
                    <a:pt x="461" y="304"/>
                  </a:lnTo>
                  <a:lnTo>
                    <a:pt x="447" y="299"/>
                  </a:lnTo>
                  <a:lnTo>
                    <a:pt x="432" y="295"/>
                  </a:lnTo>
                  <a:lnTo>
                    <a:pt x="418" y="290"/>
                  </a:lnTo>
                  <a:lnTo>
                    <a:pt x="405" y="284"/>
                  </a:lnTo>
                  <a:lnTo>
                    <a:pt x="391" y="278"/>
                  </a:lnTo>
                  <a:lnTo>
                    <a:pt x="379" y="272"/>
                  </a:lnTo>
                  <a:lnTo>
                    <a:pt x="366" y="266"/>
                  </a:lnTo>
                  <a:lnTo>
                    <a:pt x="354" y="259"/>
                  </a:lnTo>
                  <a:lnTo>
                    <a:pt x="343" y="251"/>
                  </a:lnTo>
                  <a:lnTo>
                    <a:pt x="330" y="244"/>
                  </a:lnTo>
                  <a:lnTo>
                    <a:pt x="319" y="235"/>
                  </a:lnTo>
                  <a:lnTo>
                    <a:pt x="308" y="225"/>
                  </a:lnTo>
                  <a:lnTo>
                    <a:pt x="297" y="216"/>
                  </a:lnTo>
                  <a:lnTo>
                    <a:pt x="286" y="205"/>
                  </a:lnTo>
                  <a:lnTo>
                    <a:pt x="275" y="194"/>
                  </a:lnTo>
                  <a:lnTo>
                    <a:pt x="269" y="187"/>
                  </a:lnTo>
                  <a:lnTo>
                    <a:pt x="270" y="181"/>
                  </a:lnTo>
                  <a:lnTo>
                    <a:pt x="274" y="176"/>
                  </a:lnTo>
                  <a:lnTo>
                    <a:pt x="281" y="172"/>
                  </a:lnTo>
                  <a:lnTo>
                    <a:pt x="454" y="92"/>
                  </a:lnTo>
                  <a:lnTo>
                    <a:pt x="463" y="89"/>
                  </a:lnTo>
                  <a:lnTo>
                    <a:pt x="470" y="91"/>
                  </a:lnTo>
                  <a:lnTo>
                    <a:pt x="475" y="97"/>
                  </a:lnTo>
                  <a:lnTo>
                    <a:pt x="477" y="105"/>
                  </a:lnTo>
                  <a:lnTo>
                    <a:pt x="492" y="292"/>
                  </a:lnTo>
                  <a:close/>
                  <a:moveTo>
                    <a:pt x="538" y="38"/>
                  </a:moveTo>
                  <a:lnTo>
                    <a:pt x="528" y="36"/>
                  </a:lnTo>
                  <a:lnTo>
                    <a:pt x="518" y="35"/>
                  </a:lnTo>
                  <a:lnTo>
                    <a:pt x="510" y="32"/>
                  </a:lnTo>
                  <a:lnTo>
                    <a:pt x="501" y="27"/>
                  </a:lnTo>
                  <a:lnTo>
                    <a:pt x="492" y="22"/>
                  </a:lnTo>
                  <a:lnTo>
                    <a:pt x="486" y="15"/>
                  </a:lnTo>
                  <a:lnTo>
                    <a:pt x="480" y="8"/>
                  </a:lnTo>
                  <a:lnTo>
                    <a:pt x="475" y="0"/>
                  </a:lnTo>
                  <a:lnTo>
                    <a:pt x="0" y="264"/>
                  </a:lnTo>
                  <a:lnTo>
                    <a:pt x="4" y="270"/>
                  </a:lnTo>
                  <a:lnTo>
                    <a:pt x="8" y="276"/>
                  </a:lnTo>
                  <a:lnTo>
                    <a:pt x="10" y="281"/>
                  </a:lnTo>
                  <a:lnTo>
                    <a:pt x="14" y="286"/>
                  </a:lnTo>
                  <a:lnTo>
                    <a:pt x="26" y="286"/>
                  </a:lnTo>
                  <a:lnTo>
                    <a:pt x="40" y="284"/>
                  </a:lnTo>
                  <a:lnTo>
                    <a:pt x="52" y="282"/>
                  </a:lnTo>
                  <a:lnTo>
                    <a:pt x="65" y="280"/>
                  </a:lnTo>
                  <a:lnTo>
                    <a:pt x="77" y="276"/>
                  </a:lnTo>
                  <a:lnTo>
                    <a:pt x="88" y="271"/>
                  </a:lnTo>
                  <a:lnTo>
                    <a:pt x="99" y="266"/>
                  </a:lnTo>
                  <a:lnTo>
                    <a:pt x="110" y="260"/>
                  </a:lnTo>
                  <a:lnTo>
                    <a:pt x="114" y="265"/>
                  </a:lnTo>
                  <a:lnTo>
                    <a:pt x="117" y="270"/>
                  </a:lnTo>
                  <a:lnTo>
                    <a:pt x="120" y="275"/>
                  </a:lnTo>
                  <a:lnTo>
                    <a:pt x="124" y="280"/>
                  </a:lnTo>
                  <a:lnTo>
                    <a:pt x="128" y="283"/>
                  </a:lnTo>
                  <a:lnTo>
                    <a:pt x="131" y="288"/>
                  </a:lnTo>
                  <a:lnTo>
                    <a:pt x="135" y="293"/>
                  </a:lnTo>
                  <a:lnTo>
                    <a:pt x="139" y="296"/>
                  </a:lnTo>
                  <a:lnTo>
                    <a:pt x="130" y="305"/>
                  </a:lnTo>
                  <a:lnTo>
                    <a:pt x="123" y="315"/>
                  </a:lnTo>
                  <a:lnTo>
                    <a:pt x="115" y="324"/>
                  </a:lnTo>
                  <a:lnTo>
                    <a:pt x="108" y="335"/>
                  </a:lnTo>
                  <a:lnTo>
                    <a:pt x="102" y="346"/>
                  </a:lnTo>
                  <a:lnTo>
                    <a:pt x="97" y="357"/>
                  </a:lnTo>
                  <a:lnTo>
                    <a:pt x="92" y="369"/>
                  </a:lnTo>
                  <a:lnTo>
                    <a:pt x="88" y="381"/>
                  </a:lnTo>
                  <a:lnTo>
                    <a:pt x="94" y="388"/>
                  </a:lnTo>
                  <a:lnTo>
                    <a:pt x="102" y="395"/>
                  </a:lnTo>
                  <a:lnTo>
                    <a:pt x="109" y="402"/>
                  </a:lnTo>
                  <a:lnTo>
                    <a:pt x="117" y="408"/>
                  </a:lnTo>
                  <a:lnTo>
                    <a:pt x="129" y="405"/>
                  </a:lnTo>
                  <a:lnTo>
                    <a:pt x="141" y="400"/>
                  </a:lnTo>
                  <a:lnTo>
                    <a:pt x="152" y="395"/>
                  </a:lnTo>
                  <a:lnTo>
                    <a:pt x="164" y="389"/>
                  </a:lnTo>
                  <a:lnTo>
                    <a:pt x="173" y="382"/>
                  </a:lnTo>
                  <a:lnTo>
                    <a:pt x="183" y="375"/>
                  </a:lnTo>
                  <a:lnTo>
                    <a:pt x="193" y="368"/>
                  </a:lnTo>
                  <a:lnTo>
                    <a:pt x="202" y="359"/>
                  </a:lnTo>
                  <a:lnTo>
                    <a:pt x="207" y="363"/>
                  </a:lnTo>
                  <a:lnTo>
                    <a:pt x="212" y="366"/>
                  </a:lnTo>
                  <a:lnTo>
                    <a:pt x="215" y="370"/>
                  </a:lnTo>
                  <a:lnTo>
                    <a:pt x="220" y="374"/>
                  </a:lnTo>
                  <a:lnTo>
                    <a:pt x="225" y="377"/>
                  </a:lnTo>
                  <a:lnTo>
                    <a:pt x="230" y="381"/>
                  </a:lnTo>
                  <a:lnTo>
                    <a:pt x="235" y="384"/>
                  </a:lnTo>
                  <a:lnTo>
                    <a:pt x="240" y="388"/>
                  </a:lnTo>
                  <a:lnTo>
                    <a:pt x="234" y="399"/>
                  </a:lnTo>
                  <a:lnTo>
                    <a:pt x="229" y="410"/>
                  </a:lnTo>
                  <a:lnTo>
                    <a:pt x="225" y="420"/>
                  </a:lnTo>
                  <a:lnTo>
                    <a:pt x="222" y="433"/>
                  </a:lnTo>
                  <a:lnTo>
                    <a:pt x="218" y="445"/>
                  </a:lnTo>
                  <a:lnTo>
                    <a:pt x="215" y="457"/>
                  </a:lnTo>
                  <a:lnTo>
                    <a:pt x="214" y="469"/>
                  </a:lnTo>
                  <a:lnTo>
                    <a:pt x="214" y="481"/>
                  </a:lnTo>
                  <a:lnTo>
                    <a:pt x="222" y="487"/>
                  </a:lnTo>
                  <a:lnTo>
                    <a:pt x="230" y="492"/>
                  </a:lnTo>
                  <a:lnTo>
                    <a:pt x="240" y="496"/>
                  </a:lnTo>
                  <a:lnTo>
                    <a:pt x="249" y="500"/>
                  </a:lnTo>
                  <a:lnTo>
                    <a:pt x="260" y="494"/>
                  </a:lnTo>
                  <a:lnTo>
                    <a:pt x="270" y="487"/>
                  </a:lnTo>
                  <a:lnTo>
                    <a:pt x="280" y="478"/>
                  </a:lnTo>
                  <a:lnTo>
                    <a:pt x="288" y="470"/>
                  </a:lnTo>
                  <a:lnTo>
                    <a:pt x="297" y="460"/>
                  </a:lnTo>
                  <a:lnTo>
                    <a:pt x="304" y="451"/>
                  </a:lnTo>
                  <a:lnTo>
                    <a:pt x="312" y="441"/>
                  </a:lnTo>
                  <a:lnTo>
                    <a:pt x="318" y="431"/>
                  </a:lnTo>
                  <a:lnTo>
                    <a:pt x="323" y="434"/>
                  </a:lnTo>
                  <a:lnTo>
                    <a:pt x="328" y="436"/>
                  </a:lnTo>
                  <a:lnTo>
                    <a:pt x="333" y="437"/>
                  </a:lnTo>
                  <a:lnTo>
                    <a:pt x="339" y="440"/>
                  </a:lnTo>
                  <a:lnTo>
                    <a:pt x="344" y="442"/>
                  </a:lnTo>
                  <a:lnTo>
                    <a:pt x="349" y="443"/>
                  </a:lnTo>
                  <a:lnTo>
                    <a:pt x="355" y="446"/>
                  </a:lnTo>
                  <a:lnTo>
                    <a:pt x="360" y="448"/>
                  </a:lnTo>
                  <a:lnTo>
                    <a:pt x="358" y="459"/>
                  </a:lnTo>
                  <a:lnTo>
                    <a:pt x="355" y="471"/>
                  </a:lnTo>
                  <a:lnTo>
                    <a:pt x="354" y="483"/>
                  </a:lnTo>
                  <a:lnTo>
                    <a:pt x="354" y="495"/>
                  </a:lnTo>
                  <a:lnTo>
                    <a:pt x="354" y="508"/>
                  </a:lnTo>
                  <a:lnTo>
                    <a:pt x="355" y="520"/>
                  </a:lnTo>
                  <a:lnTo>
                    <a:pt x="356" y="532"/>
                  </a:lnTo>
                  <a:lnTo>
                    <a:pt x="360" y="544"/>
                  </a:lnTo>
                  <a:lnTo>
                    <a:pt x="364" y="546"/>
                  </a:lnTo>
                  <a:lnTo>
                    <a:pt x="369" y="548"/>
                  </a:lnTo>
                  <a:lnTo>
                    <a:pt x="374" y="549"/>
                  </a:lnTo>
                  <a:lnTo>
                    <a:pt x="379" y="551"/>
                  </a:lnTo>
                  <a:lnTo>
                    <a:pt x="384" y="552"/>
                  </a:lnTo>
                  <a:lnTo>
                    <a:pt x="388" y="553"/>
                  </a:lnTo>
                  <a:lnTo>
                    <a:pt x="393" y="554"/>
                  </a:lnTo>
                  <a:lnTo>
                    <a:pt x="398" y="554"/>
                  </a:lnTo>
                  <a:lnTo>
                    <a:pt x="407" y="546"/>
                  </a:lnTo>
                  <a:lnTo>
                    <a:pt x="414" y="536"/>
                  </a:lnTo>
                  <a:lnTo>
                    <a:pt x="422" y="525"/>
                  </a:lnTo>
                  <a:lnTo>
                    <a:pt x="428" y="514"/>
                  </a:lnTo>
                  <a:lnTo>
                    <a:pt x="434" y="504"/>
                  </a:lnTo>
                  <a:lnTo>
                    <a:pt x="439" y="493"/>
                  </a:lnTo>
                  <a:lnTo>
                    <a:pt x="443" y="482"/>
                  </a:lnTo>
                  <a:lnTo>
                    <a:pt x="447" y="471"/>
                  </a:lnTo>
                  <a:lnTo>
                    <a:pt x="453" y="472"/>
                  </a:lnTo>
                  <a:lnTo>
                    <a:pt x="459" y="472"/>
                  </a:lnTo>
                  <a:lnTo>
                    <a:pt x="464" y="473"/>
                  </a:lnTo>
                  <a:lnTo>
                    <a:pt x="470" y="475"/>
                  </a:lnTo>
                  <a:lnTo>
                    <a:pt x="476" y="476"/>
                  </a:lnTo>
                  <a:lnTo>
                    <a:pt x="482" y="476"/>
                  </a:lnTo>
                  <a:lnTo>
                    <a:pt x="489" y="477"/>
                  </a:lnTo>
                  <a:lnTo>
                    <a:pt x="495" y="477"/>
                  </a:lnTo>
                  <a:lnTo>
                    <a:pt x="495" y="489"/>
                  </a:lnTo>
                  <a:lnTo>
                    <a:pt x="496" y="500"/>
                  </a:lnTo>
                  <a:lnTo>
                    <a:pt x="498" y="512"/>
                  </a:lnTo>
                  <a:lnTo>
                    <a:pt x="501" y="524"/>
                  </a:lnTo>
                  <a:lnTo>
                    <a:pt x="505" y="536"/>
                  </a:lnTo>
                  <a:lnTo>
                    <a:pt x="508" y="548"/>
                  </a:lnTo>
                  <a:lnTo>
                    <a:pt x="513" y="560"/>
                  </a:lnTo>
                  <a:lnTo>
                    <a:pt x="519" y="571"/>
                  </a:lnTo>
                  <a:lnTo>
                    <a:pt x="524" y="571"/>
                  </a:lnTo>
                  <a:lnTo>
                    <a:pt x="529" y="571"/>
                  </a:lnTo>
                  <a:lnTo>
                    <a:pt x="533" y="571"/>
                  </a:lnTo>
                  <a:lnTo>
                    <a:pt x="538" y="571"/>
                  </a:lnTo>
                  <a:lnTo>
                    <a:pt x="538" y="38"/>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19" name="Freeform 672"/>
            <p:cNvSpPr>
              <a:spLocks noEditPoints="1" noChangeArrowheads="1"/>
            </p:cNvSpPr>
            <p:nvPr/>
          </p:nvSpPr>
          <p:spPr bwMode="auto">
            <a:xfrm>
              <a:off x="2" y="154"/>
              <a:ext cx="280" cy="297"/>
            </a:xfrm>
            <a:custGeom>
              <a:avLst/>
              <a:gdLst>
                <a:gd name="T0" fmla="*/ 1 w 558"/>
                <a:gd name="T1" fmla="*/ 0 h 595"/>
                <a:gd name="T2" fmla="*/ 1 w 558"/>
                <a:gd name="T3" fmla="*/ 0 h 595"/>
                <a:gd name="T4" fmla="*/ 1 w 558"/>
                <a:gd name="T5" fmla="*/ 0 h 595"/>
                <a:gd name="T6" fmla="*/ 1 w 558"/>
                <a:gd name="T7" fmla="*/ 0 h 595"/>
                <a:gd name="T8" fmla="*/ 1 w 558"/>
                <a:gd name="T9" fmla="*/ 0 h 595"/>
                <a:gd name="T10" fmla="*/ 1 w 558"/>
                <a:gd name="T11" fmla="*/ 0 h 595"/>
                <a:gd name="T12" fmla="*/ 1 w 558"/>
                <a:gd name="T13" fmla="*/ 0 h 595"/>
                <a:gd name="T14" fmla="*/ 1 w 558"/>
                <a:gd name="T15" fmla="*/ 0 h 595"/>
                <a:gd name="T16" fmla="*/ 1 w 558"/>
                <a:gd name="T17" fmla="*/ 0 h 595"/>
                <a:gd name="T18" fmla="*/ 1 w 558"/>
                <a:gd name="T19" fmla="*/ 0 h 595"/>
                <a:gd name="T20" fmla="*/ 1 w 558"/>
                <a:gd name="T21" fmla="*/ 0 h 595"/>
                <a:gd name="T22" fmla="*/ 1 w 558"/>
                <a:gd name="T23" fmla="*/ 0 h 595"/>
                <a:gd name="T24" fmla="*/ 1 w 558"/>
                <a:gd name="T25" fmla="*/ 0 h 595"/>
                <a:gd name="T26" fmla="*/ 1 w 558"/>
                <a:gd name="T27" fmla="*/ 0 h 595"/>
                <a:gd name="T28" fmla="*/ 1 w 558"/>
                <a:gd name="T29" fmla="*/ 0 h 595"/>
                <a:gd name="T30" fmla="*/ 1 w 558"/>
                <a:gd name="T31" fmla="*/ 0 h 595"/>
                <a:gd name="T32" fmla="*/ 1 w 558"/>
                <a:gd name="T33" fmla="*/ 0 h 595"/>
                <a:gd name="T34" fmla="*/ 1 w 558"/>
                <a:gd name="T35" fmla="*/ 0 h 595"/>
                <a:gd name="T36" fmla="*/ 1 w 558"/>
                <a:gd name="T37" fmla="*/ 0 h 595"/>
                <a:gd name="T38" fmla="*/ 1 w 558"/>
                <a:gd name="T39" fmla="*/ 0 h 595"/>
                <a:gd name="T40" fmla="*/ 1 w 558"/>
                <a:gd name="T41" fmla="*/ 0 h 595"/>
                <a:gd name="T42" fmla="*/ 1 w 558"/>
                <a:gd name="T43" fmla="*/ 0 h 595"/>
                <a:gd name="T44" fmla="*/ 1 w 558"/>
                <a:gd name="T45" fmla="*/ 0 h 595"/>
                <a:gd name="T46" fmla="*/ 1 w 558"/>
                <a:gd name="T47" fmla="*/ 0 h 595"/>
                <a:gd name="T48" fmla="*/ 1 w 558"/>
                <a:gd name="T49" fmla="*/ 0 h 595"/>
                <a:gd name="T50" fmla="*/ 1 w 558"/>
                <a:gd name="T51" fmla="*/ 0 h 595"/>
                <a:gd name="T52" fmla="*/ 1 w 558"/>
                <a:gd name="T53" fmla="*/ 0 h 595"/>
                <a:gd name="T54" fmla="*/ 1 w 558"/>
                <a:gd name="T55" fmla="*/ 0 h 595"/>
                <a:gd name="T56" fmla="*/ 1 w 558"/>
                <a:gd name="T57" fmla="*/ 0 h 595"/>
                <a:gd name="T58" fmla="*/ 1 w 558"/>
                <a:gd name="T59" fmla="*/ 0 h 595"/>
                <a:gd name="T60" fmla="*/ 1 w 558"/>
                <a:gd name="T61" fmla="*/ 0 h 595"/>
                <a:gd name="T62" fmla="*/ 0 w 558"/>
                <a:gd name="T63" fmla="*/ 0 h 595"/>
                <a:gd name="T64" fmla="*/ 0 w 558"/>
                <a:gd name="T65" fmla="*/ 0 h 595"/>
                <a:gd name="T66" fmla="*/ 1 w 558"/>
                <a:gd name="T67" fmla="*/ 0 h 595"/>
                <a:gd name="T68" fmla="*/ 1 w 558"/>
                <a:gd name="T69" fmla="*/ 0 h 595"/>
                <a:gd name="T70" fmla="*/ 1 w 558"/>
                <a:gd name="T71" fmla="*/ 0 h 595"/>
                <a:gd name="T72" fmla="*/ 1 w 558"/>
                <a:gd name="T73" fmla="*/ 0 h 595"/>
                <a:gd name="T74" fmla="*/ 1 w 558"/>
                <a:gd name="T75" fmla="*/ 0 h 595"/>
                <a:gd name="T76" fmla="*/ 1 w 558"/>
                <a:gd name="T77" fmla="*/ 0 h 595"/>
                <a:gd name="T78" fmla="*/ 1 w 558"/>
                <a:gd name="T79" fmla="*/ 0 h 595"/>
                <a:gd name="T80" fmla="*/ 1 w 558"/>
                <a:gd name="T81" fmla="*/ 0 h 595"/>
                <a:gd name="T82" fmla="*/ 1 w 558"/>
                <a:gd name="T83" fmla="*/ 0 h 595"/>
                <a:gd name="T84" fmla="*/ 1 w 558"/>
                <a:gd name="T85" fmla="*/ 0 h 595"/>
                <a:gd name="T86" fmla="*/ 1 w 558"/>
                <a:gd name="T87" fmla="*/ 0 h 595"/>
                <a:gd name="T88" fmla="*/ 1 w 558"/>
                <a:gd name="T89" fmla="*/ 0 h 595"/>
                <a:gd name="T90" fmla="*/ 1 w 558"/>
                <a:gd name="T91" fmla="*/ 0 h 595"/>
                <a:gd name="T92" fmla="*/ 1 w 558"/>
                <a:gd name="T93" fmla="*/ 0 h 595"/>
                <a:gd name="T94" fmla="*/ 1 w 558"/>
                <a:gd name="T95" fmla="*/ 0 h 595"/>
                <a:gd name="T96" fmla="*/ 1 w 558"/>
                <a:gd name="T97" fmla="*/ 0 h 595"/>
                <a:gd name="T98" fmla="*/ 1 w 558"/>
                <a:gd name="T99" fmla="*/ 0 h 595"/>
                <a:gd name="T100" fmla="*/ 1 w 558"/>
                <a:gd name="T101" fmla="*/ 0 h 595"/>
                <a:gd name="T102" fmla="*/ 1 w 558"/>
                <a:gd name="T103" fmla="*/ 0 h 595"/>
                <a:gd name="T104" fmla="*/ 1 w 558"/>
                <a:gd name="T105" fmla="*/ 0 h 595"/>
                <a:gd name="T106" fmla="*/ 1 w 558"/>
                <a:gd name="T107" fmla="*/ 0 h 595"/>
                <a:gd name="T108" fmla="*/ 1 w 558"/>
                <a:gd name="T109" fmla="*/ 0 h 595"/>
                <a:gd name="T110" fmla="*/ 1 w 558"/>
                <a:gd name="T111" fmla="*/ 0 h 59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58"/>
                <a:gd name="T169" fmla="*/ 0 h 595"/>
                <a:gd name="T170" fmla="*/ 558 w 558"/>
                <a:gd name="T171" fmla="*/ 595 h 59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58" h="595">
                  <a:moveTo>
                    <a:pt x="468" y="314"/>
                  </a:moveTo>
                  <a:lnTo>
                    <a:pt x="474" y="308"/>
                  </a:lnTo>
                  <a:lnTo>
                    <a:pt x="477" y="301"/>
                  </a:lnTo>
                  <a:lnTo>
                    <a:pt x="474" y="295"/>
                  </a:lnTo>
                  <a:lnTo>
                    <a:pt x="468" y="288"/>
                  </a:lnTo>
                  <a:lnTo>
                    <a:pt x="309" y="183"/>
                  </a:lnTo>
                  <a:lnTo>
                    <a:pt x="303" y="180"/>
                  </a:lnTo>
                  <a:lnTo>
                    <a:pt x="296" y="177"/>
                  </a:lnTo>
                  <a:lnTo>
                    <a:pt x="292" y="181"/>
                  </a:lnTo>
                  <a:lnTo>
                    <a:pt x="287" y="189"/>
                  </a:lnTo>
                  <a:lnTo>
                    <a:pt x="283" y="204"/>
                  </a:lnTo>
                  <a:lnTo>
                    <a:pt x="279" y="218"/>
                  </a:lnTo>
                  <a:lnTo>
                    <a:pt x="275" y="233"/>
                  </a:lnTo>
                  <a:lnTo>
                    <a:pt x="273" y="247"/>
                  </a:lnTo>
                  <a:lnTo>
                    <a:pt x="272" y="260"/>
                  </a:lnTo>
                  <a:lnTo>
                    <a:pt x="271" y="275"/>
                  </a:lnTo>
                  <a:lnTo>
                    <a:pt x="269" y="288"/>
                  </a:lnTo>
                  <a:lnTo>
                    <a:pt x="269" y="301"/>
                  </a:lnTo>
                  <a:lnTo>
                    <a:pt x="269" y="316"/>
                  </a:lnTo>
                  <a:lnTo>
                    <a:pt x="271" y="329"/>
                  </a:lnTo>
                  <a:lnTo>
                    <a:pt x="272" y="343"/>
                  </a:lnTo>
                  <a:lnTo>
                    <a:pt x="273" y="357"/>
                  </a:lnTo>
                  <a:lnTo>
                    <a:pt x="275" y="371"/>
                  </a:lnTo>
                  <a:lnTo>
                    <a:pt x="279" y="385"/>
                  </a:lnTo>
                  <a:lnTo>
                    <a:pt x="283" y="400"/>
                  </a:lnTo>
                  <a:lnTo>
                    <a:pt x="287" y="414"/>
                  </a:lnTo>
                  <a:lnTo>
                    <a:pt x="289" y="420"/>
                  </a:lnTo>
                  <a:lnTo>
                    <a:pt x="293" y="424"/>
                  </a:lnTo>
                  <a:lnTo>
                    <a:pt x="299" y="424"/>
                  </a:lnTo>
                  <a:lnTo>
                    <a:pt x="309" y="419"/>
                  </a:lnTo>
                  <a:lnTo>
                    <a:pt x="468" y="314"/>
                  </a:lnTo>
                  <a:close/>
                  <a:moveTo>
                    <a:pt x="556" y="331"/>
                  </a:moveTo>
                  <a:lnTo>
                    <a:pt x="81" y="595"/>
                  </a:lnTo>
                  <a:lnTo>
                    <a:pt x="80" y="593"/>
                  </a:lnTo>
                  <a:lnTo>
                    <a:pt x="78" y="589"/>
                  </a:lnTo>
                  <a:lnTo>
                    <a:pt x="77" y="587"/>
                  </a:lnTo>
                  <a:lnTo>
                    <a:pt x="75" y="584"/>
                  </a:lnTo>
                  <a:lnTo>
                    <a:pt x="83" y="573"/>
                  </a:lnTo>
                  <a:lnTo>
                    <a:pt x="90" y="564"/>
                  </a:lnTo>
                  <a:lnTo>
                    <a:pt x="98" y="554"/>
                  </a:lnTo>
                  <a:lnTo>
                    <a:pt x="107" y="544"/>
                  </a:lnTo>
                  <a:lnTo>
                    <a:pt x="116" y="536"/>
                  </a:lnTo>
                  <a:lnTo>
                    <a:pt x="126" y="529"/>
                  </a:lnTo>
                  <a:lnTo>
                    <a:pt x="136" y="522"/>
                  </a:lnTo>
                  <a:lnTo>
                    <a:pt x="146" y="516"/>
                  </a:lnTo>
                  <a:lnTo>
                    <a:pt x="143" y="511"/>
                  </a:lnTo>
                  <a:lnTo>
                    <a:pt x="141" y="506"/>
                  </a:lnTo>
                  <a:lnTo>
                    <a:pt x="138" y="500"/>
                  </a:lnTo>
                  <a:lnTo>
                    <a:pt x="137" y="495"/>
                  </a:lnTo>
                  <a:lnTo>
                    <a:pt x="135" y="490"/>
                  </a:lnTo>
                  <a:lnTo>
                    <a:pt x="132" y="484"/>
                  </a:lnTo>
                  <a:lnTo>
                    <a:pt x="130" y="479"/>
                  </a:lnTo>
                  <a:lnTo>
                    <a:pt x="127" y="475"/>
                  </a:lnTo>
                  <a:lnTo>
                    <a:pt x="116" y="477"/>
                  </a:lnTo>
                  <a:lnTo>
                    <a:pt x="104" y="479"/>
                  </a:lnTo>
                  <a:lnTo>
                    <a:pt x="91" y="481"/>
                  </a:lnTo>
                  <a:lnTo>
                    <a:pt x="79" y="482"/>
                  </a:lnTo>
                  <a:lnTo>
                    <a:pt x="65" y="481"/>
                  </a:lnTo>
                  <a:lnTo>
                    <a:pt x="53" y="479"/>
                  </a:lnTo>
                  <a:lnTo>
                    <a:pt x="41" y="478"/>
                  </a:lnTo>
                  <a:lnTo>
                    <a:pt x="28" y="475"/>
                  </a:lnTo>
                  <a:lnTo>
                    <a:pt x="27" y="471"/>
                  </a:lnTo>
                  <a:lnTo>
                    <a:pt x="25" y="466"/>
                  </a:lnTo>
                  <a:lnTo>
                    <a:pt x="23" y="461"/>
                  </a:lnTo>
                  <a:lnTo>
                    <a:pt x="22" y="457"/>
                  </a:lnTo>
                  <a:lnTo>
                    <a:pt x="21" y="452"/>
                  </a:lnTo>
                  <a:lnTo>
                    <a:pt x="20" y="447"/>
                  </a:lnTo>
                  <a:lnTo>
                    <a:pt x="18" y="442"/>
                  </a:lnTo>
                  <a:lnTo>
                    <a:pt x="18" y="437"/>
                  </a:lnTo>
                  <a:lnTo>
                    <a:pt x="27" y="429"/>
                  </a:lnTo>
                  <a:lnTo>
                    <a:pt x="37" y="422"/>
                  </a:lnTo>
                  <a:lnTo>
                    <a:pt x="48" y="414"/>
                  </a:lnTo>
                  <a:lnTo>
                    <a:pt x="59" y="407"/>
                  </a:lnTo>
                  <a:lnTo>
                    <a:pt x="70" y="402"/>
                  </a:lnTo>
                  <a:lnTo>
                    <a:pt x="81" y="398"/>
                  </a:lnTo>
                  <a:lnTo>
                    <a:pt x="93" y="393"/>
                  </a:lnTo>
                  <a:lnTo>
                    <a:pt x="104" y="389"/>
                  </a:lnTo>
                  <a:lnTo>
                    <a:pt x="103" y="383"/>
                  </a:lnTo>
                  <a:lnTo>
                    <a:pt x="103" y="378"/>
                  </a:lnTo>
                  <a:lnTo>
                    <a:pt x="101" y="372"/>
                  </a:lnTo>
                  <a:lnTo>
                    <a:pt x="100" y="366"/>
                  </a:lnTo>
                  <a:lnTo>
                    <a:pt x="99" y="361"/>
                  </a:lnTo>
                  <a:lnTo>
                    <a:pt x="99" y="355"/>
                  </a:lnTo>
                  <a:lnTo>
                    <a:pt x="98" y="349"/>
                  </a:lnTo>
                  <a:lnTo>
                    <a:pt x="98" y="343"/>
                  </a:lnTo>
                  <a:lnTo>
                    <a:pt x="85" y="343"/>
                  </a:lnTo>
                  <a:lnTo>
                    <a:pt x="74" y="342"/>
                  </a:lnTo>
                  <a:lnTo>
                    <a:pt x="62" y="340"/>
                  </a:lnTo>
                  <a:lnTo>
                    <a:pt x="49" y="337"/>
                  </a:lnTo>
                  <a:lnTo>
                    <a:pt x="37" y="334"/>
                  </a:lnTo>
                  <a:lnTo>
                    <a:pt x="25" y="330"/>
                  </a:lnTo>
                  <a:lnTo>
                    <a:pt x="12" y="325"/>
                  </a:lnTo>
                  <a:lnTo>
                    <a:pt x="1" y="319"/>
                  </a:lnTo>
                  <a:lnTo>
                    <a:pt x="1" y="314"/>
                  </a:lnTo>
                  <a:lnTo>
                    <a:pt x="0" y="311"/>
                  </a:lnTo>
                  <a:lnTo>
                    <a:pt x="0" y="306"/>
                  </a:lnTo>
                  <a:lnTo>
                    <a:pt x="0" y="300"/>
                  </a:lnTo>
                  <a:lnTo>
                    <a:pt x="0" y="295"/>
                  </a:lnTo>
                  <a:lnTo>
                    <a:pt x="0" y="290"/>
                  </a:lnTo>
                  <a:lnTo>
                    <a:pt x="1" y="287"/>
                  </a:lnTo>
                  <a:lnTo>
                    <a:pt x="1" y="282"/>
                  </a:lnTo>
                  <a:lnTo>
                    <a:pt x="12" y="276"/>
                  </a:lnTo>
                  <a:lnTo>
                    <a:pt x="25" y="271"/>
                  </a:lnTo>
                  <a:lnTo>
                    <a:pt x="37" y="266"/>
                  </a:lnTo>
                  <a:lnTo>
                    <a:pt x="49" y="263"/>
                  </a:lnTo>
                  <a:lnTo>
                    <a:pt x="62" y="260"/>
                  </a:lnTo>
                  <a:lnTo>
                    <a:pt x="74" y="258"/>
                  </a:lnTo>
                  <a:lnTo>
                    <a:pt x="85" y="257"/>
                  </a:lnTo>
                  <a:lnTo>
                    <a:pt x="98" y="257"/>
                  </a:lnTo>
                  <a:lnTo>
                    <a:pt x="99" y="251"/>
                  </a:lnTo>
                  <a:lnTo>
                    <a:pt x="99" y="246"/>
                  </a:lnTo>
                  <a:lnTo>
                    <a:pt x="100" y="240"/>
                  </a:lnTo>
                  <a:lnTo>
                    <a:pt x="101" y="234"/>
                  </a:lnTo>
                  <a:lnTo>
                    <a:pt x="101" y="229"/>
                  </a:lnTo>
                  <a:lnTo>
                    <a:pt x="103" y="223"/>
                  </a:lnTo>
                  <a:lnTo>
                    <a:pt x="103" y="218"/>
                  </a:lnTo>
                  <a:lnTo>
                    <a:pt x="104" y="212"/>
                  </a:lnTo>
                  <a:lnTo>
                    <a:pt x="93" y="208"/>
                  </a:lnTo>
                  <a:lnTo>
                    <a:pt x="81" y="205"/>
                  </a:lnTo>
                  <a:lnTo>
                    <a:pt x="69" y="200"/>
                  </a:lnTo>
                  <a:lnTo>
                    <a:pt x="58" y="194"/>
                  </a:lnTo>
                  <a:lnTo>
                    <a:pt x="47" y="188"/>
                  </a:lnTo>
                  <a:lnTo>
                    <a:pt x="37" y="181"/>
                  </a:lnTo>
                  <a:lnTo>
                    <a:pt x="26" y="172"/>
                  </a:lnTo>
                  <a:lnTo>
                    <a:pt x="17" y="164"/>
                  </a:lnTo>
                  <a:lnTo>
                    <a:pt x="18" y="159"/>
                  </a:lnTo>
                  <a:lnTo>
                    <a:pt x="20" y="156"/>
                  </a:lnTo>
                  <a:lnTo>
                    <a:pt x="21" y="151"/>
                  </a:lnTo>
                  <a:lnTo>
                    <a:pt x="22" y="145"/>
                  </a:lnTo>
                  <a:lnTo>
                    <a:pt x="23" y="140"/>
                  </a:lnTo>
                  <a:lnTo>
                    <a:pt x="25" y="135"/>
                  </a:lnTo>
                  <a:lnTo>
                    <a:pt x="27" y="131"/>
                  </a:lnTo>
                  <a:lnTo>
                    <a:pt x="28" y="127"/>
                  </a:lnTo>
                  <a:lnTo>
                    <a:pt x="41" y="124"/>
                  </a:lnTo>
                  <a:lnTo>
                    <a:pt x="53" y="122"/>
                  </a:lnTo>
                  <a:lnTo>
                    <a:pt x="65" y="121"/>
                  </a:lnTo>
                  <a:lnTo>
                    <a:pt x="79" y="121"/>
                  </a:lnTo>
                  <a:lnTo>
                    <a:pt x="91" y="122"/>
                  </a:lnTo>
                  <a:lnTo>
                    <a:pt x="104" y="122"/>
                  </a:lnTo>
                  <a:lnTo>
                    <a:pt x="116" y="124"/>
                  </a:lnTo>
                  <a:lnTo>
                    <a:pt x="127" y="127"/>
                  </a:lnTo>
                  <a:lnTo>
                    <a:pt x="130" y="122"/>
                  </a:lnTo>
                  <a:lnTo>
                    <a:pt x="132" y="117"/>
                  </a:lnTo>
                  <a:lnTo>
                    <a:pt x="133" y="111"/>
                  </a:lnTo>
                  <a:lnTo>
                    <a:pt x="136" y="106"/>
                  </a:lnTo>
                  <a:lnTo>
                    <a:pt x="138" y="101"/>
                  </a:lnTo>
                  <a:lnTo>
                    <a:pt x="140" y="95"/>
                  </a:lnTo>
                  <a:lnTo>
                    <a:pt x="142" y="91"/>
                  </a:lnTo>
                  <a:lnTo>
                    <a:pt x="145" y="86"/>
                  </a:lnTo>
                  <a:lnTo>
                    <a:pt x="135" y="80"/>
                  </a:lnTo>
                  <a:lnTo>
                    <a:pt x="125" y="74"/>
                  </a:lnTo>
                  <a:lnTo>
                    <a:pt x="115" y="65"/>
                  </a:lnTo>
                  <a:lnTo>
                    <a:pt x="106" y="57"/>
                  </a:lnTo>
                  <a:lnTo>
                    <a:pt x="96" y="48"/>
                  </a:lnTo>
                  <a:lnTo>
                    <a:pt x="89" y="39"/>
                  </a:lnTo>
                  <a:lnTo>
                    <a:pt x="81" y="29"/>
                  </a:lnTo>
                  <a:lnTo>
                    <a:pt x="74" y="18"/>
                  </a:lnTo>
                  <a:lnTo>
                    <a:pt x="77" y="13"/>
                  </a:lnTo>
                  <a:lnTo>
                    <a:pt x="79" y="9"/>
                  </a:lnTo>
                  <a:lnTo>
                    <a:pt x="81" y="5"/>
                  </a:lnTo>
                  <a:lnTo>
                    <a:pt x="84" y="0"/>
                  </a:lnTo>
                  <a:lnTo>
                    <a:pt x="558" y="267"/>
                  </a:lnTo>
                  <a:lnTo>
                    <a:pt x="555" y="276"/>
                  </a:lnTo>
                  <a:lnTo>
                    <a:pt x="551" y="283"/>
                  </a:lnTo>
                  <a:lnTo>
                    <a:pt x="550" y="292"/>
                  </a:lnTo>
                  <a:lnTo>
                    <a:pt x="549" y="300"/>
                  </a:lnTo>
                  <a:lnTo>
                    <a:pt x="549" y="308"/>
                  </a:lnTo>
                  <a:lnTo>
                    <a:pt x="551" y="316"/>
                  </a:lnTo>
                  <a:lnTo>
                    <a:pt x="552" y="324"/>
                  </a:lnTo>
                  <a:lnTo>
                    <a:pt x="556" y="331"/>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20" name="Freeform 673"/>
            <p:cNvSpPr>
              <a:spLocks noChangeArrowheads="1"/>
            </p:cNvSpPr>
            <p:nvPr/>
          </p:nvSpPr>
          <p:spPr bwMode="auto">
            <a:xfrm>
              <a:off x="44" y="45"/>
              <a:ext cx="251" cy="243"/>
            </a:xfrm>
            <a:custGeom>
              <a:avLst/>
              <a:gdLst>
                <a:gd name="T0" fmla="*/ 1 w 500"/>
                <a:gd name="T1" fmla="*/ 1 h 486"/>
                <a:gd name="T2" fmla="*/ 1 w 500"/>
                <a:gd name="T3" fmla="*/ 1 h 486"/>
                <a:gd name="T4" fmla="*/ 1 w 500"/>
                <a:gd name="T5" fmla="*/ 1 h 486"/>
                <a:gd name="T6" fmla="*/ 1 w 500"/>
                <a:gd name="T7" fmla="*/ 1 h 486"/>
                <a:gd name="T8" fmla="*/ 1 w 500"/>
                <a:gd name="T9" fmla="*/ 1 h 486"/>
                <a:gd name="T10" fmla="*/ 1 w 500"/>
                <a:gd name="T11" fmla="*/ 1 h 486"/>
                <a:gd name="T12" fmla="*/ 1 w 500"/>
                <a:gd name="T13" fmla="*/ 1 h 486"/>
                <a:gd name="T14" fmla="*/ 1 w 500"/>
                <a:gd name="T15" fmla="*/ 1 h 486"/>
                <a:gd name="T16" fmla="*/ 1 w 500"/>
                <a:gd name="T17" fmla="*/ 1 h 486"/>
                <a:gd name="T18" fmla="*/ 1 w 500"/>
                <a:gd name="T19" fmla="*/ 1 h 486"/>
                <a:gd name="T20" fmla="*/ 1 w 500"/>
                <a:gd name="T21" fmla="*/ 1 h 486"/>
                <a:gd name="T22" fmla="*/ 1 w 500"/>
                <a:gd name="T23" fmla="*/ 1 h 486"/>
                <a:gd name="T24" fmla="*/ 1 w 500"/>
                <a:gd name="T25" fmla="*/ 1 h 486"/>
                <a:gd name="T26" fmla="*/ 1 w 500"/>
                <a:gd name="T27" fmla="*/ 1 h 486"/>
                <a:gd name="T28" fmla="*/ 1 w 500"/>
                <a:gd name="T29" fmla="*/ 1 h 486"/>
                <a:gd name="T30" fmla="*/ 1 w 500"/>
                <a:gd name="T31" fmla="*/ 1 h 486"/>
                <a:gd name="T32" fmla="*/ 1 w 500"/>
                <a:gd name="T33" fmla="*/ 1 h 486"/>
                <a:gd name="T34" fmla="*/ 1 w 500"/>
                <a:gd name="T35" fmla="*/ 1 h 486"/>
                <a:gd name="T36" fmla="*/ 1 w 500"/>
                <a:gd name="T37" fmla="*/ 1 h 486"/>
                <a:gd name="T38" fmla="*/ 1 w 500"/>
                <a:gd name="T39" fmla="*/ 1 h 486"/>
                <a:gd name="T40" fmla="*/ 1 w 500"/>
                <a:gd name="T41" fmla="*/ 1 h 486"/>
                <a:gd name="T42" fmla="*/ 1 w 500"/>
                <a:gd name="T43" fmla="*/ 1 h 486"/>
                <a:gd name="T44" fmla="*/ 1 w 500"/>
                <a:gd name="T45" fmla="*/ 1 h 486"/>
                <a:gd name="T46" fmla="*/ 1 w 500"/>
                <a:gd name="T47" fmla="*/ 1 h 486"/>
                <a:gd name="T48" fmla="*/ 1 w 500"/>
                <a:gd name="T49" fmla="*/ 1 h 486"/>
                <a:gd name="T50" fmla="*/ 1 w 500"/>
                <a:gd name="T51" fmla="*/ 1 h 486"/>
                <a:gd name="T52" fmla="*/ 1 w 500"/>
                <a:gd name="T53" fmla="*/ 1 h 486"/>
                <a:gd name="T54" fmla="*/ 1 w 500"/>
                <a:gd name="T55" fmla="*/ 1 h 486"/>
                <a:gd name="T56" fmla="*/ 1 w 500"/>
                <a:gd name="T57" fmla="*/ 1 h 486"/>
                <a:gd name="T58" fmla="*/ 1 w 500"/>
                <a:gd name="T59" fmla="*/ 1 h 486"/>
                <a:gd name="T60" fmla="*/ 1 w 500"/>
                <a:gd name="T61" fmla="*/ 1 h 486"/>
                <a:gd name="T62" fmla="*/ 1 w 500"/>
                <a:gd name="T63" fmla="*/ 1 h 486"/>
                <a:gd name="T64" fmla="*/ 1 w 500"/>
                <a:gd name="T65" fmla="*/ 1 h 486"/>
                <a:gd name="T66" fmla="*/ 1 w 500"/>
                <a:gd name="T67" fmla="*/ 1 h 486"/>
                <a:gd name="T68" fmla="*/ 1 w 500"/>
                <a:gd name="T69" fmla="*/ 1 h 486"/>
                <a:gd name="T70" fmla="*/ 1 w 500"/>
                <a:gd name="T71" fmla="*/ 1 h 486"/>
                <a:gd name="T72" fmla="*/ 1 w 500"/>
                <a:gd name="T73" fmla="*/ 1 h 486"/>
                <a:gd name="T74" fmla="*/ 1 w 500"/>
                <a:gd name="T75" fmla="*/ 1 h 486"/>
                <a:gd name="T76" fmla="*/ 1 w 500"/>
                <a:gd name="T77" fmla="*/ 1 h 486"/>
                <a:gd name="T78" fmla="*/ 1 w 500"/>
                <a:gd name="T79" fmla="*/ 1 h 4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00"/>
                <a:gd name="T121" fmla="*/ 0 h 486"/>
                <a:gd name="T122" fmla="*/ 500 w 500"/>
                <a:gd name="T123" fmla="*/ 486 h 4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00" h="486">
                  <a:moveTo>
                    <a:pt x="447" y="400"/>
                  </a:moveTo>
                  <a:lnTo>
                    <a:pt x="276" y="319"/>
                  </a:lnTo>
                  <a:lnTo>
                    <a:pt x="268" y="316"/>
                  </a:lnTo>
                  <a:lnTo>
                    <a:pt x="264" y="311"/>
                  </a:lnTo>
                  <a:lnTo>
                    <a:pt x="263" y="305"/>
                  </a:lnTo>
                  <a:lnTo>
                    <a:pt x="268" y="297"/>
                  </a:lnTo>
                  <a:lnTo>
                    <a:pt x="279" y="287"/>
                  </a:lnTo>
                  <a:lnTo>
                    <a:pt x="290" y="276"/>
                  </a:lnTo>
                  <a:lnTo>
                    <a:pt x="301" y="266"/>
                  </a:lnTo>
                  <a:lnTo>
                    <a:pt x="313" y="258"/>
                  </a:lnTo>
                  <a:lnTo>
                    <a:pt x="324" y="249"/>
                  </a:lnTo>
                  <a:lnTo>
                    <a:pt x="336" y="241"/>
                  </a:lnTo>
                  <a:lnTo>
                    <a:pt x="347" y="234"/>
                  </a:lnTo>
                  <a:lnTo>
                    <a:pt x="360" y="226"/>
                  </a:lnTo>
                  <a:lnTo>
                    <a:pt x="224" y="0"/>
                  </a:lnTo>
                  <a:lnTo>
                    <a:pt x="219" y="3"/>
                  </a:lnTo>
                  <a:lnTo>
                    <a:pt x="215" y="5"/>
                  </a:lnTo>
                  <a:lnTo>
                    <a:pt x="211" y="7"/>
                  </a:lnTo>
                  <a:lnTo>
                    <a:pt x="208" y="10"/>
                  </a:lnTo>
                  <a:lnTo>
                    <a:pt x="208" y="22"/>
                  </a:lnTo>
                  <a:lnTo>
                    <a:pt x="209" y="34"/>
                  </a:lnTo>
                  <a:lnTo>
                    <a:pt x="211" y="47"/>
                  </a:lnTo>
                  <a:lnTo>
                    <a:pt x="214" y="59"/>
                  </a:lnTo>
                  <a:lnTo>
                    <a:pt x="217" y="71"/>
                  </a:lnTo>
                  <a:lnTo>
                    <a:pt x="222" y="82"/>
                  </a:lnTo>
                  <a:lnTo>
                    <a:pt x="227" y="93"/>
                  </a:lnTo>
                  <a:lnTo>
                    <a:pt x="234" y="104"/>
                  </a:lnTo>
                  <a:lnTo>
                    <a:pt x="225" y="110"/>
                  </a:lnTo>
                  <a:lnTo>
                    <a:pt x="216" y="117"/>
                  </a:lnTo>
                  <a:lnTo>
                    <a:pt x="208" y="123"/>
                  </a:lnTo>
                  <a:lnTo>
                    <a:pt x="199" y="130"/>
                  </a:lnTo>
                  <a:lnTo>
                    <a:pt x="190" y="122"/>
                  </a:lnTo>
                  <a:lnTo>
                    <a:pt x="180" y="114"/>
                  </a:lnTo>
                  <a:lnTo>
                    <a:pt x="170" y="107"/>
                  </a:lnTo>
                  <a:lnTo>
                    <a:pt x="161" y="100"/>
                  </a:lnTo>
                  <a:lnTo>
                    <a:pt x="149" y="94"/>
                  </a:lnTo>
                  <a:lnTo>
                    <a:pt x="137" y="89"/>
                  </a:lnTo>
                  <a:lnTo>
                    <a:pt x="126" y="84"/>
                  </a:lnTo>
                  <a:lnTo>
                    <a:pt x="114" y="81"/>
                  </a:lnTo>
                  <a:lnTo>
                    <a:pt x="106" y="87"/>
                  </a:lnTo>
                  <a:lnTo>
                    <a:pt x="98" y="94"/>
                  </a:lnTo>
                  <a:lnTo>
                    <a:pt x="91" y="101"/>
                  </a:lnTo>
                  <a:lnTo>
                    <a:pt x="85" y="108"/>
                  </a:lnTo>
                  <a:lnTo>
                    <a:pt x="89" y="120"/>
                  </a:lnTo>
                  <a:lnTo>
                    <a:pt x="93" y="131"/>
                  </a:lnTo>
                  <a:lnTo>
                    <a:pt x="99" y="143"/>
                  </a:lnTo>
                  <a:lnTo>
                    <a:pt x="105" y="153"/>
                  </a:lnTo>
                  <a:lnTo>
                    <a:pt x="111" y="164"/>
                  </a:lnTo>
                  <a:lnTo>
                    <a:pt x="119" y="173"/>
                  </a:lnTo>
                  <a:lnTo>
                    <a:pt x="126" y="183"/>
                  </a:lnTo>
                  <a:lnTo>
                    <a:pt x="135" y="192"/>
                  </a:lnTo>
                  <a:lnTo>
                    <a:pt x="131" y="196"/>
                  </a:lnTo>
                  <a:lnTo>
                    <a:pt x="127" y="201"/>
                  </a:lnTo>
                  <a:lnTo>
                    <a:pt x="124" y="206"/>
                  </a:lnTo>
                  <a:lnTo>
                    <a:pt x="120" y="210"/>
                  </a:lnTo>
                  <a:lnTo>
                    <a:pt x="116" y="214"/>
                  </a:lnTo>
                  <a:lnTo>
                    <a:pt x="112" y="219"/>
                  </a:lnTo>
                  <a:lnTo>
                    <a:pt x="110" y="224"/>
                  </a:lnTo>
                  <a:lnTo>
                    <a:pt x="106" y="229"/>
                  </a:lnTo>
                  <a:lnTo>
                    <a:pt x="95" y="223"/>
                  </a:lnTo>
                  <a:lnTo>
                    <a:pt x="84" y="218"/>
                  </a:lnTo>
                  <a:lnTo>
                    <a:pt x="73" y="214"/>
                  </a:lnTo>
                  <a:lnTo>
                    <a:pt x="61" y="211"/>
                  </a:lnTo>
                  <a:lnTo>
                    <a:pt x="48" y="207"/>
                  </a:lnTo>
                  <a:lnTo>
                    <a:pt x="36" y="205"/>
                  </a:lnTo>
                  <a:lnTo>
                    <a:pt x="22" y="204"/>
                  </a:lnTo>
                  <a:lnTo>
                    <a:pt x="10" y="204"/>
                  </a:lnTo>
                  <a:lnTo>
                    <a:pt x="7" y="207"/>
                  </a:lnTo>
                  <a:lnTo>
                    <a:pt x="5" y="211"/>
                  </a:lnTo>
                  <a:lnTo>
                    <a:pt x="2" y="214"/>
                  </a:lnTo>
                  <a:lnTo>
                    <a:pt x="0" y="219"/>
                  </a:lnTo>
                  <a:lnTo>
                    <a:pt x="474" y="486"/>
                  </a:lnTo>
                  <a:lnTo>
                    <a:pt x="479" y="479"/>
                  </a:lnTo>
                  <a:lnTo>
                    <a:pt x="486" y="472"/>
                  </a:lnTo>
                  <a:lnTo>
                    <a:pt x="493" y="466"/>
                  </a:lnTo>
                  <a:lnTo>
                    <a:pt x="500" y="461"/>
                  </a:lnTo>
                  <a:lnTo>
                    <a:pt x="465" y="401"/>
                  </a:lnTo>
                  <a:lnTo>
                    <a:pt x="461" y="402"/>
                  </a:lnTo>
                  <a:lnTo>
                    <a:pt x="456" y="402"/>
                  </a:lnTo>
                  <a:lnTo>
                    <a:pt x="452" y="402"/>
                  </a:lnTo>
                  <a:lnTo>
                    <a:pt x="447" y="40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21" name="Freeform 674"/>
            <p:cNvSpPr>
              <a:spLocks noChangeArrowheads="1"/>
            </p:cNvSpPr>
            <p:nvPr/>
          </p:nvSpPr>
          <p:spPr bwMode="auto">
            <a:xfrm>
              <a:off x="156" y="4"/>
              <a:ext cx="156" cy="271"/>
            </a:xfrm>
            <a:custGeom>
              <a:avLst/>
              <a:gdLst>
                <a:gd name="T0" fmla="*/ 1 w 311"/>
                <a:gd name="T1" fmla="*/ 0 h 543"/>
                <a:gd name="T2" fmla="*/ 1 w 311"/>
                <a:gd name="T3" fmla="*/ 0 h 543"/>
                <a:gd name="T4" fmla="*/ 1 w 311"/>
                <a:gd name="T5" fmla="*/ 0 h 543"/>
                <a:gd name="T6" fmla="*/ 1 w 311"/>
                <a:gd name="T7" fmla="*/ 0 h 543"/>
                <a:gd name="T8" fmla="*/ 1 w 311"/>
                <a:gd name="T9" fmla="*/ 0 h 543"/>
                <a:gd name="T10" fmla="*/ 1 w 311"/>
                <a:gd name="T11" fmla="*/ 0 h 543"/>
                <a:gd name="T12" fmla="*/ 1 w 311"/>
                <a:gd name="T13" fmla="*/ 0 h 543"/>
                <a:gd name="T14" fmla="*/ 1 w 311"/>
                <a:gd name="T15" fmla="*/ 0 h 543"/>
                <a:gd name="T16" fmla="*/ 1 w 311"/>
                <a:gd name="T17" fmla="*/ 0 h 543"/>
                <a:gd name="T18" fmla="*/ 1 w 311"/>
                <a:gd name="T19" fmla="*/ 0 h 543"/>
                <a:gd name="T20" fmla="*/ 1 w 311"/>
                <a:gd name="T21" fmla="*/ 0 h 543"/>
                <a:gd name="T22" fmla="*/ 1 w 311"/>
                <a:gd name="T23" fmla="*/ 0 h 543"/>
                <a:gd name="T24" fmla="*/ 1 w 311"/>
                <a:gd name="T25" fmla="*/ 0 h 543"/>
                <a:gd name="T26" fmla="*/ 1 w 311"/>
                <a:gd name="T27" fmla="*/ 0 h 543"/>
                <a:gd name="T28" fmla="*/ 1 w 311"/>
                <a:gd name="T29" fmla="*/ 0 h 543"/>
                <a:gd name="T30" fmla="*/ 1 w 311"/>
                <a:gd name="T31" fmla="*/ 0 h 543"/>
                <a:gd name="T32" fmla="*/ 1 w 311"/>
                <a:gd name="T33" fmla="*/ 0 h 543"/>
                <a:gd name="T34" fmla="*/ 1 w 311"/>
                <a:gd name="T35" fmla="*/ 0 h 543"/>
                <a:gd name="T36" fmla="*/ 1 w 311"/>
                <a:gd name="T37" fmla="*/ 0 h 543"/>
                <a:gd name="T38" fmla="*/ 1 w 311"/>
                <a:gd name="T39" fmla="*/ 0 h 543"/>
                <a:gd name="T40" fmla="*/ 1 w 311"/>
                <a:gd name="T41" fmla="*/ 0 h 543"/>
                <a:gd name="T42" fmla="*/ 1 w 311"/>
                <a:gd name="T43" fmla="*/ 0 h 543"/>
                <a:gd name="T44" fmla="*/ 1 w 311"/>
                <a:gd name="T45" fmla="*/ 0 h 543"/>
                <a:gd name="T46" fmla="*/ 1 w 311"/>
                <a:gd name="T47" fmla="*/ 0 h 543"/>
                <a:gd name="T48" fmla="*/ 1 w 311"/>
                <a:gd name="T49" fmla="*/ 0 h 543"/>
                <a:gd name="T50" fmla="*/ 1 w 311"/>
                <a:gd name="T51" fmla="*/ 0 h 543"/>
                <a:gd name="T52" fmla="*/ 1 w 311"/>
                <a:gd name="T53" fmla="*/ 0 h 543"/>
                <a:gd name="T54" fmla="*/ 1 w 311"/>
                <a:gd name="T55" fmla="*/ 0 h 543"/>
                <a:gd name="T56" fmla="*/ 1 w 311"/>
                <a:gd name="T57" fmla="*/ 0 h 543"/>
                <a:gd name="T58" fmla="*/ 1 w 311"/>
                <a:gd name="T59" fmla="*/ 0 h 543"/>
                <a:gd name="T60" fmla="*/ 1 w 311"/>
                <a:gd name="T61" fmla="*/ 0 h 543"/>
                <a:gd name="T62" fmla="*/ 1 w 311"/>
                <a:gd name="T63" fmla="*/ 0 h 543"/>
                <a:gd name="T64" fmla="*/ 1 w 311"/>
                <a:gd name="T65" fmla="*/ 0 h 543"/>
                <a:gd name="T66" fmla="*/ 1 w 311"/>
                <a:gd name="T67" fmla="*/ 0 h 543"/>
                <a:gd name="T68" fmla="*/ 1 w 311"/>
                <a:gd name="T69" fmla="*/ 0 h 543"/>
                <a:gd name="T70" fmla="*/ 1 w 311"/>
                <a:gd name="T71" fmla="*/ 0 h 543"/>
                <a:gd name="T72" fmla="*/ 1 w 311"/>
                <a:gd name="T73" fmla="*/ 0 h 543"/>
                <a:gd name="T74" fmla="*/ 1 w 311"/>
                <a:gd name="T75" fmla="*/ 0 h 543"/>
                <a:gd name="T76" fmla="*/ 1 w 311"/>
                <a:gd name="T77" fmla="*/ 0 h 543"/>
                <a:gd name="T78" fmla="*/ 1 w 311"/>
                <a:gd name="T79" fmla="*/ 0 h 543"/>
                <a:gd name="T80" fmla="*/ 1 w 311"/>
                <a:gd name="T81" fmla="*/ 0 h 543"/>
                <a:gd name="T82" fmla="*/ 1 w 311"/>
                <a:gd name="T83" fmla="*/ 0 h 543"/>
                <a:gd name="T84" fmla="*/ 1 w 311"/>
                <a:gd name="T85" fmla="*/ 0 h 543"/>
                <a:gd name="T86" fmla="*/ 1 w 311"/>
                <a:gd name="T87" fmla="*/ 0 h 543"/>
                <a:gd name="T88" fmla="*/ 1 w 311"/>
                <a:gd name="T89" fmla="*/ 0 h 5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1"/>
                <a:gd name="T136" fmla="*/ 0 h 543"/>
                <a:gd name="T137" fmla="*/ 311 w 311"/>
                <a:gd name="T138" fmla="*/ 543 h 5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1" h="543">
                  <a:moveTo>
                    <a:pt x="291" y="1"/>
                  </a:moveTo>
                  <a:lnTo>
                    <a:pt x="285" y="12"/>
                  </a:lnTo>
                  <a:lnTo>
                    <a:pt x="280" y="23"/>
                  </a:lnTo>
                  <a:lnTo>
                    <a:pt x="276" y="35"/>
                  </a:lnTo>
                  <a:lnTo>
                    <a:pt x="273" y="47"/>
                  </a:lnTo>
                  <a:lnTo>
                    <a:pt x="270" y="59"/>
                  </a:lnTo>
                  <a:lnTo>
                    <a:pt x="268" y="71"/>
                  </a:lnTo>
                  <a:lnTo>
                    <a:pt x="267" y="82"/>
                  </a:lnTo>
                  <a:lnTo>
                    <a:pt x="267" y="94"/>
                  </a:lnTo>
                  <a:lnTo>
                    <a:pt x="260" y="94"/>
                  </a:lnTo>
                  <a:lnTo>
                    <a:pt x="254" y="95"/>
                  </a:lnTo>
                  <a:lnTo>
                    <a:pt x="248" y="95"/>
                  </a:lnTo>
                  <a:lnTo>
                    <a:pt x="243" y="97"/>
                  </a:lnTo>
                  <a:lnTo>
                    <a:pt x="237" y="98"/>
                  </a:lnTo>
                  <a:lnTo>
                    <a:pt x="231" y="99"/>
                  </a:lnTo>
                  <a:lnTo>
                    <a:pt x="226" y="99"/>
                  </a:lnTo>
                  <a:lnTo>
                    <a:pt x="220" y="100"/>
                  </a:lnTo>
                  <a:lnTo>
                    <a:pt x="216" y="89"/>
                  </a:lnTo>
                  <a:lnTo>
                    <a:pt x="211" y="78"/>
                  </a:lnTo>
                  <a:lnTo>
                    <a:pt x="206" y="66"/>
                  </a:lnTo>
                  <a:lnTo>
                    <a:pt x="201" y="56"/>
                  </a:lnTo>
                  <a:lnTo>
                    <a:pt x="194" y="45"/>
                  </a:lnTo>
                  <a:lnTo>
                    <a:pt x="186" y="35"/>
                  </a:lnTo>
                  <a:lnTo>
                    <a:pt x="179" y="24"/>
                  </a:lnTo>
                  <a:lnTo>
                    <a:pt x="170" y="16"/>
                  </a:lnTo>
                  <a:lnTo>
                    <a:pt x="165" y="17"/>
                  </a:lnTo>
                  <a:lnTo>
                    <a:pt x="160" y="17"/>
                  </a:lnTo>
                  <a:lnTo>
                    <a:pt x="155" y="18"/>
                  </a:lnTo>
                  <a:lnTo>
                    <a:pt x="150" y="19"/>
                  </a:lnTo>
                  <a:lnTo>
                    <a:pt x="145" y="21"/>
                  </a:lnTo>
                  <a:lnTo>
                    <a:pt x="140" y="23"/>
                  </a:lnTo>
                  <a:lnTo>
                    <a:pt x="136" y="24"/>
                  </a:lnTo>
                  <a:lnTo>
                    <a:pt x="132" y="26"/>
                  </a:lnTo>
                  <a:lnTo>
                    <a:pt x="128" y="38"/>
                  </a:lnTo>
                  <a:lnTo>
                    <a:pt x="127" y="51"/>
                  </a:lnTo>
                  <a:lnTo>
                    <a:pt x="126" y="63"/>
                  </a:lnTo>
                  <a:lnTo>
                    <a:pt x="126" y="75"/>
                  </a:lnTo>
                  <a:lnTo>
                    <a:pt x="126" y="88"/>
                  </a:lnTo>
                  <a:lnTo>
                    <a:pt x="127" y="100"/>
                  </a:lnTo>
                  <a:lnTo>
                    <a:pt x="129" y="111"/>
                  </a:lnTo>
                  <a:lnTo>
                    <a:pt x="132" y="123"/>
                  </a:lnTo>
                  <a:lnTo>
                    <a:pt x="127" y="125"/>
                  </a:lnTo>
                  <a:lnTo>
                    <a:pt x="121" y="127"/>
                  </a:lnTo>
                  <a:lnTo>
                    <a:pt x="116" y="129"/>
                  </a:lnTo>
                  <a:lnTo>
                    <a:pt x="110" y="131"/>
                  </a:lnTo>
                  <a:lnTo>
                    <a:pt x="105" y="134"/>
                  </a:lnTo>
                  <a:lnTo>
                    <a:pt x="98" y="136"/>
                  </a:lnTo>
                  <a:lnTo>
                    <a:pt x="94" y="139"/>
                  </a:lnTo>
                  <a:lnTo>
                    <a:pt x="87" y="141"/>
                  </a:lnTo>
                  <a:lnTo>
                    <a:pt x="81" y="131"/>
                  </a:lnTo>
                  <a:lnTo>
                    <a:pt x="74" y="122"/>
                  </a:lnTo>
                  <a:lnTo>
                    <a:pt x="66" y="112"/>
                  </a:lnTo>
                  <a:lnTo>
                    <a:pt x="58" y="103"/>
                  </a:lnTo>
                  <a:lnTo>
                    <a:pt x="49" y="94"/>
                  </a:lnTo>
                  <a:lnTo>
                    <a:pt x="39" y="86"/>
                  </a:lnTo>
                  <a:lnTo>
                    <a:pt x="29" y="78"/>
                  </a:lnTo>
                  <a:lnTo>
                    <a:pt x="18" y="72"/>
                  </a:lnTo>
                  <a:lnTo>
                    <a:pt x="13" y="75"/>
                  </a:lnTo>
                  <a:lnTo>
                    <a:pt x="10" y="77"/>
                  </a:lnTo>
                  <a:lnTo>
                    <a:pt x="5" y="80"/>
                  </a:lnTo>
                  <a:lnTo>
                    <a:pt x="0" y="82"/>
                  </a:lnTo>
                  <a:lnTo>
                    <a:pt x="136" y="308"/>
                  </a:lnTo>
                  <a:lnTo>
                    <a:pt x="148" y="301"/>
                  </a:lnTo>
                  <a:lnTo>
                    <a:pt x="160" y="295"/>
                  </a:lnTo>
                  <a:lnTo>
                    <a:pt x="174" y="289"/>
                  </a:lnTo>
                  <a:lnTo>
                    <a:pt x="187" y="283"/>
                  </a:lnTo>
                  <a:lnTo>
                    <a:pt x="201" y="278"/>
                  </a:lnTo>
                  <a:lnTo>
                    <a:pt x="216" y="275"/>
                  </a:lnTo>
                  <a:lnTo>
                    <a:pt x="231" y="270"/>
                  </a:lnTo>
                  <a:lnTo>
                    <a:pt x="246" y="266"/>
                  </a:lnTo>
                  <a:lnTo>
                    <a:pt x="253" y="265"/>
                  </a:lnTo>
                  <a:lnTo>
                    <a:pt x="258" y="266"/>
                  </a:lnTo>
                  <a:lnTo>
                    <a:pt x="262" y="271"/>
                  </a:lnTo>
                  <a:lnTo>
                    <a:pt x="262" y="282"/>
                  </a:lnTo>
                  <a:lnTo>
                    <a:pt x="248" y="469"/>
                  </a:lnTo>
                  <a:lnTo>
                    <a:pt x="247" y="473"/>
                  </a:lnTo>
                  <a:lnTo>
                    <a:pt x="246" y="477"/>
                  </a:lnTo>
                  <a:lnTo>
                    <a:pt x="243" y="481"/>
                  </a:lnTo>
                  <a:lnTo>
                    <a:pt x="241" y="483"/>
                  </a:lnTo>
                  <a:lnTo>
                    <a:pt x="276" y="543"/>
                  </a:lnTo>
                  <a:lnTo>
                    <a:pt x="280" y="541"/>
                  </a:lnTo>
                  <a:lnTo>
                    <a:pt x="284" y="540"/>
                  </a:lnTo>
                  <a:lnTo>
                    <a:pt x="288" y="537"/>
                  </a:lnTo>
                  <a:lnTo>
                    <a:pt x="292" y="536"/>
                  </a:lnTo>
                  <a:lnTo>
                    <a:pt x="294" y="518"/>
                  </a:lnTo>
                  <a:lnTo>
                    <a:pt x="311" y="518"/>
                  </a:lnTo>
                  <a:lnTo>
                    <a:pt x="311" y="0"/>
                  </a:lnTo>
                  <a:lnTo>
                    <a:pt x="306" y="0"/>
                  </a:lnTo>
                  <a:lnTo>
                    <a:pt x="301" y="0"/>
                  </a:lnTo>
                  <a:lnTo>
                    <a:pt x="296" y="0"/>
                  </a:lnTo>
                  <a:lnTo>
                    <a:pt x="291" y="1"/>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22" name="Freeform 675"/>
            <p:cNvSpPr>
              <a:spLocks noChangeArrowheads="1"/>
            </p:cNvSpPr>
            <p:nvPr/>
          </p:nvSpPr>
          <p:spPr bwMode="auto">
            <a:xfrm>
              <a:off x="279" y="133"/>
              <a:ext cx="11" cy="11"/>
            </a:xfrm>
            <a:custGeom>
              <a:avLst/>
              <a:gdLst>
                <a:gd name="T0" fmla="*/ 0 w 23"/>
                <a:gd name="T1" fmla="*/ 0 h 23"/>
                <a:gd name="T2" fmla="*/ 0 w 23"/>
                <a:gd name="T3" fmla="*/ 0 h 23"/>
                <a:gd name="T4" fmla="*/ 0 w 23"/>
                <a:gd name="T5" fmla="*/ 0 h 23"/>
                <a:gd name="T6" fmla="*/ 0 w 23"/>
                <a:gd name="T7" fmla="*/ 0 h 23"/>
                <a:gd name="T8" fmla="*/ 0 w 23"/>
                <a:gd name="T9" fmla="*/ 0 h 23"/>
                <a:gd name="T10" fmla="*/ 0 w 23"/>
                <a:gd name="T11" fmla="*/ 0 h 23"/>
                <a:gd name="T12" fmla="*/ 0 w 23"/>
                <a:gd name="T13" fmla="*/ 0 h 23"/>
                <a:gd name="T14" fmla="*/ 0 w 23"/>
                <a:gd name="T15" fmla="*/ 0 h 23"/>
                <a:gd name="T16" fmla="*/ 0 w 23"/>
                <a:gd name="T17" fmla="*/ 0 h 23"/>
                <a:gd name="T18" fmla="*/ 0 w 23"/>
                <a:gd name="T19" fmla="*/ 0 h 23"/>
                <a:gd name="T20" fmla="*/ 0 w 23"/>
                <a:gd name="T21" fmla="*/ 0 h 23"/>
                <a:gd name="T22" fmla="*/ 0 w 23"/>
                <a:gd name="T23" fmla="*/ 0 h 23"/>
                <a:gd name="T24" fmla="*/ 0 w 23"/>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3"/>
                <a:gd name="T41" fmla="*/ 23 w 2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3">
                  <a:moveTo>
                    <a:pt x="3" y="12"/>
                  </a:moveTo>
                  <a:lnTo>
                    <a:pt x="3" y="12"/>
                  </a:lnTo>
                  <a:lnTo>
                    <a:pt x="9" y="12"/>
                  </a:lnTo>
                  <a:lnTo>
                    <a:pt x="10" y="12"/>
                  </a:lnTo>
                  <a:lnTo>
                    <a:pt x="13" y="13"/>
                  </a:lnTo>
                  <a:lnTo>
                    <a:pt x="13" y="23"/>
                  </a:lnTo>
                  <a:lnTo>
                    <a:pt x="23" y="23"/>
                  </a:lnTo>
                  <a:lnTo>
                    <a:pt x="23" y="11"/>
                  </a:lnTo>
                  <a:lnTo>
                    <a:pt x="18" y="2"/>
                  </a:lnTo>
                  <a:lnTo>
                    <a:pt x="9" y="0"/>
                  </a:lnTo>
                  <a:lnTo>
                    <a:pt x="0" y="2"/>
                  </a:lnTo>
                  <a:lnTo>
                    <a:pt x="3" y="1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23" name="Freeform 676"/>
            <p:cNvSpPr>
              <a:spLocks noChangeArrowheads="1"/>
            </p:cNvSpPr>
            <p:nvPr/>
          </p:nvSpPr>
          <p:spPr bwMode="auto">
            <a:xfrm>
              <a:off x="177" y="134"/>
              <a:ext cx="103" cy="61"/>
            </a:xfrm>
            <a:custGeom>
              <a:avLst/>
              <a:gdLst>
                <a:gd name="T0" fmla="*/ 0 w 207"/>
                <a:gd name="T1" fmla="*/ 1 h 122"/>
                <a:gd name="T2" fmla="*/ 0 w 207"/>
                <a:gd name="T3" fmla="*/ 1 h 122"/>
                <a:gd name="T4" fmla="*/ 0 w 207"/>
                <a:gd name="T5" fmla="*/ 1 h 122"/>
                <a:gd name="T6" fmla="*/ 0 w 207"/>
                <a:gd name="T7" fmla="*/ 1 h 122"/>
                <a:gd name="T8" fmla="*/ 0 w 207"/>
                <a:gd name="T9" fmla="*/ 1 h 122"/>
                <a:gd name="T10" fmla="*/ 0 w 207"/>
                <a:gd name="T11" fmla="*/ 1 h 122"/>
                <a:gd name="T12" fmla="*/ 0 w 207"/>
                <a:gd name="T13" fmla="*/ 1 h 122"/>
                <a:gd name="T14" fmla="*/ 0 w 207"/>
                <a:gd name="T15" fmla="*/ 1 h 122"/>
                <a:gd name="T16" fmla="*/ 0 w 207"/>
                <a:gd name="T17" fmla="*/ 1 h 122"/>
                <a:gd name="T18" fmla="*/ 0 w 207"/>
                <a:gd name="T19" fmla="*/ 1 h 122"/>
                <a:gd name="T20" fmla="*/ 0 w 207"/>
                <a:gd name="T21" fmla="*/ 1 h 122"/>
                <a:gd name="T22" fmla="*/ 0 w 207"/>
                <a:gd name="T23" fmla="*/ 1 h 122"/>
                <a:gd name="T24" fmla="*/ 0 w 207"/>
                <a:gd name="T25" fmla="*/ 1 h 122"/>
                <a:gd name="T26" fmla="*/ 0 w 207"/>
                <a:gd name="T27" fmla="*/ 1 h 122"/>
                <a:gd name="T28" fmla="*/ 0 w 207"/>
                <a:gd name="T29" fmla="*/ 1 h 122"/>
                <a:gd name="T30" fmla="*/ 0 w 207"/>
                <a:gd name="T31" fmla="*/ 1 h 122"/>
                <a:gd name="T32" fmla="*/ 0 w 207"/>
                <a:gd name="T33" fmla="*/ 1 h 122"/>
                <a:gd name="T34" fmla="*/ 0 w 207"/>
                <a:gd name="T35" fmla="*/ 1 h 122"/>
                <a:gd name="T36" fmla="*/ 0 w 207"/>
                <a:gd name="T37" fmla="*/ 0 h 122"/>
                <a:gd name="T38" fmla="*/ 0 w 207"/>
                <a:gd name="T39" fmla="*/ 1 h 122"/>
                <a:gd name="T40" fmla="*/ 0 w 207"/>
                <a:gd name="T41" fmla="*/ 1 h 122"/>
                <a:gd name="T42" fmla="*/ 0 w 207"/>
                <a:gd name="T43" fmla="*/ 1 h 122"/>
                <a:gd name="T44" fmla="*/ 0 w 207"/>
                <a:gd name="T45" fmla="*/ 1 h 122"/>
                <a:gd name="T46" fmla="*/ 0 w 207"/>
                <a:gd name="T47" fmla="*/ 1 h 122"/>
                <a:gd name="T48" fmla="*/ 0 w 207"/>
                <a:gd name="T49" fmla="*/ 1 h 122"/>
                <a:gd name="T50" fmla="*/ 0 w 207"/>
                <a:gd name="T51" fmla="*/ 1 h 122"/>
                <a:gd name="T52" fmla="*/ 0 w 207"/>
                <a:gd name="T53" fmla="*/ 1 h 122"/>
                <a:gd name="T54" fmla="*/ 0 w 207"/>
                <a:gd name="T55" fmla="*/ 1 h 122"/>
                <a:gd name="T56" fmla="*/ 0 w 207"/>
                <a:gd name="T57" fmla="*/ 1 h 122"/>
                <a:gd name="T58" fmla="*/ 0 w 207"/>
                <a:gd name="T59" fmla="*/ 1 h 122"/>
                <a:gd name="T60" fmla="*/ 0 w 207"/>
                <a:gd name="T61" fmla="*/ 1 h 122"/>
                <a:gd name="T62" fmla="*/ 0 w 207"/>
                <a:gd name="T63" fmla="*/ 1 h 122"/>
                <a:gd name="T64" fmla="*/ 0 w 207"/>
                <a:gd name="T65" fmla="*/ 1 h 122"/>
                <a:gd name="T66" fmla="*/ 0 w 207"/>
                <a:gd name="T67" fmla="*/ 1 h 122"/>
                <a:gd name="T68" fmla="*/ 0 w 207"/>
                <a:gd name="T69" fmla="*/ 1 h 122"/>
                <a:gd name="T70" fmla="*/ 0 w 207"/>
                <a:gd name="T71" fmla="*/ 1 h 122"/>
                <a:gd name="T72" fmla="*/ 0 w 207"/>
                <a:gd name="T73" fmla="*/ 1 h 1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7"/>
                <a:gd name="T112" fmla="*/ 0 h 122"/>
                <a:gd name="T113" fmla="*/ 207 w 207"/>
                <a:gd name="T114" fmla="*/ 122 h 1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7" h="122">
                  <a:moveTo>
                    <a:pt x="8" y="122"/>
                  </a:moveTo>
                  <a:lnTo>
                    <a:pt x="8" y="122"/>
                  </a:lnTo>
                  <a:lnTo>
                    <a:pt x="19" y="111"/>
                  </a:lnTo>
                  <a:lnTo>
                    <a:pt x="30" y="100"/>
                  </a:lnTo>
                  <a:lnTo>
                    <a:pt x="41" y="91"/>
                  </a:lnTo>
                  <a:lnTo>
                    <a:pt x="52" y="82"/>
                  </a:lnTo>
                  <a:lnTo>
                    <a:pt x="65" y="74"/>
                  </a:lnTo>
                  <a:lnTo>
                    <a:pt x="76" y="67"/>
                  </a:lnTo>
                  <a:lnTo>
                    <a:pt x="88" y="58"/>
                  </a:lnTo>
                  <a:lnTo>
                    <a:pt x="98" y="51"/>
                  </a:lnTo>
                  <a:lnTo>
                    <a:pt x="110" y="45"/>
                  </a:lnTo>
                  <a:lnTo>
                    <a:pt x="124" y="39"/>
                  </a:lnTo>
                  <a:lnTo>
                    <a:pt x="136" y="33"/>
                  </a:lnTo>
                  <a:lnTo>
                    <a:pt x="150" y="27"/>
                  </a:lnTo>
                  <a:lnTo>
                    <a:pt x="162" y="22"/>
                  </a:lnTo>
                  <a:lnTo>
                    <a:pt x="177" y="19"/>
                  </a:lnTo>
                  <a:lnTo>
                    <a:pt x="192" y="14"/>
                  </a:lnTo>
                  <a:lnTo>
                    <a:pt x="207" y="10"/>
                  </a:lnTo>
                  <a:lnTo>
                    <a:pt x="204" y="0"/>
                  </a:lnTo>
                  <a:lnTo>
                    <a:pt x="189" y="4"/>
                  </a:lnTo>
                  <a:lnTo>
                    <a:pt x="175" y="9"/>
                  </a:lnTo>
                  <a:lnTo>
                    <a:pt x="160" y="13"/>
                  </a:lnTo>
                  <a:lnTo>
                    <a:pt x="145" y="17"/>
                  </a:lnTo>
                  <a:lnTo>
                    <a:pt x="131" y="23"/>
                  </a:lnTo>
                  <a:lnTo>
                    <a:pt x="119" y="29"/>
                  </a:lnTo>
                  <a:lnTo>
                    <a:pt x="105" y="35"/>
                  </a:lnTo>
                  <a:lnTo>
                    <a:pt x="93" y="41"/>
                  </a:lnTo>
                  <a:lnTo>
                    <a:pt x="81" y="49"/>
                  </a:lnTo>
                  <a:lnTo>
                    <a:pt x="68" y="57"/>
                  </a:lnTo>
                  <a:lnTo>
                    <a:pt x="57" y="64"/>
                  </a:lnTo>
                  <a:lnTo>
                    <a:pt x="45" y="73"/>
                  </a:lnTo>
                  <a:lnTo>
                    <a:pt x="34" y="84"/>
                  </a:lnTo>
                  <a:lnTo>
                    <a:pt x="23" y="93"/>
                  </a:lnTo>
                  <a:lnTo>
                    <a:pt x="12" y="104"/>
                  </a:lnTo>
                  <a:lnTo>
                    <a:pt x="0" y="115"/>
                  </a:lnTo>
                  <a:lnTo>
                    <a:pt x="8" y="12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24" name="Freeform 677"/>
            <p:cNvSpPr>
              <a:spLocks noChangeArrowheads="1"/>
            </p:cNvSpPr>
            <p:nvPr/>
          </p:nvSpPr>
          <p:spPr bwMode="auto">
            <a:xfrm>
              <a:off x="174" y="191"/>
              <a:ext cx="9" cy="15"/>
            </a:xfrm>
            <a:custGeom>
              <a:avLst/>
              <a:gdLst>
                <a:gd name="T0" fmla="*/ 0 w 20"/>
                <a:gd name="T1" fmla="*/ 1 h 30"/>
                <a:gd name="T2" fmla="*/ 0 w 20"/>
                <a:gd name="T3" fmla="*/ 1 h 30"/>
                <a:gd name="T4" fmla="*/ 0 w 20"/>
                <a:gd name="T5" fmla="*/ 1 h 30"/>
                <a:gd name="T6" fmla="*/ 0 w 20"/>
                <a:gd name="T7" fmla="*/ 1 h 30"/>
                <a:gd name="T8" fmla="*/ 0 w 20"/>
                <a:gd name="T9" fmla="*/ 1 h 30"/>
                <a:gd name="T10" fmla="*/ 0 w 20"/>
                <a:gd name="T11" fmla="*/ 1 h 30"/>
                <a:gd name="T12" fmla="*/ 0 w 20"/>
                <a:gd name="T13" fmla="*/ 0 h 30"/>
                <a:gd name="T14" fmla="*/ 0 w 20"/>
                <a:gd name="T15" fmla="*/ 1 h 30"/>
                <a:gd name="T16" fmla="*/ 0 w 20"/>
                <a:gd name="T17" fmla="*/ 1 h 30"/>
                <a:gd name="T18" fmla="*/ 0 w 20"/>
                <a:gd name="T19" fmla="*/ 1 h 30"/>
                <a:gd name="T20" fmla="*/ 0 w 20"/>
                <a:gd name="T21" fmla="*/ 1 h 30"/>
                <a:gd name="T22" fmla="*/ 0 w 20"/>
                <a:gd name="T23" fmla="*/ 1 h 30"/>
                <a:gd name="T24" fmla="*/ 0 w 20"/>
                <a:gd name="T25" fmla="*/ 1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0"/>
                <a:gd name="T41" fmla="*/ 20 w 20"/>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0">
                  <a:moveTo>
                    <a:pt x="20" y="20"/>
                  </a:moveTo>
                  <a:lnTo>
                    <a:pt x="20" y="20"/>
                  </a:lnTo>
                  <a:lnTo>
                    <a:pt x="14" y="17"/>
                  </a:lnTo>
                  <a:lnTo>
                    <a:pt x="11" y="14"/>
                  </a:lnTo>
                  <a:lnTo>
                    <a:pt x="10" y="12"/>
                  </a:lnTo>
                  <a:lnTo>
                    <a:pt x="14" y="7"/>
                  </a:lnTo>
                  <a:lnTo>
                    <a:pt x="6" y="0"/>
                  </a:lnTo>
                  <a:lnTo>
                    <a:pt x="0" y="9"/>
                  </a:lnTo>
                  <a:lnTo>
                    <a:pt x="1" y="19"/>
                  </a:lnTo>
                  <a:lnTo>
                    <a:pt x="6" y="26"/>
                  </a:lnTo>
                  <a:lnTo>
                    <a:pt x="15" y="30"/>
                  </a:lnTo>
                  <a:lnTo>
                    <a:pt x="20" y="2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25" name="Freeform 678"/>
            <p:cNvSpPr>
              <a:spLocks noChangeArrowheads="1"/>
            </p:cNvSpPr>
            <p:nvPr/>
          </p:nvSpPr>
          <p:spPr bwMode="auto">
            <a:xfrm>
              <a:off x="181" y="202"/>
              <a:ext cx="88" cy="45"/>
            </a:xfrm>
            <a:custGeom>
              <a:avLst/>
              <a:gdLst>
                <a:gd name="T0" fmla="*/ 0 w 177"/>
                <a:gd name="T1" fmla="*/ 0 h 91"/>
                <a:gd name="T2" fmla="*/ 0 w 177"/>
                <a:gd name="T3" fmla="*/ 0 h 91"/>
                <a:gd name="T4" fmla="*/ 0 w 177"/>
                <a:gd name="T5" fmla="*/ 0 h 91"/>
                <a:gd name="T6" fmla="*/ 0 w 177"/>
                <a:gd name="T7" fmla="*/ 0 h 91"/>
                <a:gd name="T8" fmla="*/ 0 w 177"/>
                <a:gd name="T9" fmla="*/ 0 h 91"/>
                <a:gd name="T10" fmla="*/ 0 w 177"/>
                <a:gd name="T11" fmla="*/ 0 h 91"/>
                <a:gd name="T12" fmla="*/ 0 w 177"/>
                <a:gd name="T13" fmla="*/ 0 h 91"/>
                <a:gd name="T14" fmla="*/ 0 60000 65536"/>
                <a:gd name="T15" fmla="*/ 0 60000 65536"/>
                <a:gd name="T16" fmla="*/ 0 60000 65536"/>
                <a:gd name="T17" fmla="*/ 0 60000 65536"/>
                <a:gd name="T18" fmla="*/ 0 60000 65536"/>
                <a:gd name="T19" fmla="*/ 0 60000 65536"/>
                <a:gd name="T20" fmla="*/ 0 60000 65536"/>
                <a:gd name="T21" fmla="*/ 0 w 177"/>
                <a:gd name="T22" fmla="*/ 0 h 91"/>
                <a:gd name="T23" fmla="*/ 177 w 177"/>
                <a:gd name="T24" fmla="*/ 91 h 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91">
                  <a:moveTo>
                    <a:pt x="177" y="81"/>
                  </a:moveTo>
                  <a:lnTo>
                    <a:pt x="177" y="81"/>
                  </a:lnTo>
                  <a:lnTo>
                    <a:pt x="5" y="0"/>
                  </a:lnTo>
                  <a:lnTo>
                    <a:pt x="0" y="10"/>
                  </a:lnTo>
                  <a:lnTo>
                    <a:pt x="172" y="91"/>
                  </a:lnTo>
                  <a:lnTo>
                    <a:pt x="177" y="8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26" name="Freeform 679"/>
            <p:cNvSpPr>
              <a:spLocks noChangeArrowheads="1"/>
            </p:cNvSpPr>
            <p:nvPr/>
          </p:nvSpPr>
          <p:spPr bwMode="auto">
            <a:xfrm>
              <a:off x="267" y="238"/>
              <a:ext cx="16" cy="10"/>
            </a:xfrm>
            <a:custGeom>
              <a:avLst/>
              <a:gdLst>
                <a:gd name="T0" fmla="*/ 1 w 32"/>
                <a:gd name="T1" fmla="*/ 0 h 20"/>
                <a:gd name="T2" fmla="*/ 1 w 32"/>
                <a:gd name="T3" fmla="*/ 0 h 20"/>
                <a:gd name="T4" fmla="*/ 1 w 32"/>
                <a:gd name="T5" fmla="*/ 1 h 20"/>
                <a:gd name="T6" fmla="*/ 1 w 32"/>
                <a:gd name="T7" fmla="*/ 1 h 20"/>
                <a:gd name="T8" fmla="*/ 1 w 32"/>
                <a:gd name="T9" fmla="*/ 1 h 20"/>
                <a:gd name="T10" fmla="*/ 1 w 32"/>
                <a:gd name="T11" fmla="*/ 1 h 20"/>
                <a:gd name="T12" fmla="*/ 0 w 32"/>
                <a:gd name="T13" fmla="*/ 1 h 20"/>
                <a:gd name="T14" fmla="*/ 1 w 32"/>
                <a:gd name="T15" fmla="*/ 1 h 20"/>
                <a:gd name="T16" fmla="*/ 1 w 32"/>
                <a:gd name="T17" fmla="*/ 1 h 20"/>
                <a:gd name="T18" fmla="*/ 1 w 32"/>
                <a:gd name="T19" fmla="*/ 1 h 20"/>
                <a:gd name="T20" fmla="*/ 1 w 32"/>
                <a:gd name="T21" fmla="*/ 0 h 20"/>
                <a:gd name="T22" fmla="*/ 1 w 32"/>
                <a:gd name="T23" fmla="*/ 0 h 20"/>
                <a:gd name="T24" fmla="*/ 1 w 32"/>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20"/>
                <a:gd name="T41" fmla="*/ 32 w 32"/>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20">
                  <a:moveTo>
                    <a:pt x="22" y="0"/>
                  </a:moveTo>
                  <a:lnTo>
                    <a:pt x="22" y="0"/>
                  </a:lnTo>
                  <a:lnTo>
                    <a:pt x="20" y="6"/>
                  </a:lnTo>
                  <a:lnTo>
                    <a:pt x="16" y="9"/>
                  </a:lnTo>
                  <a:lnTo>
                    <a:pt x="11" y="10"/>
                  </a:lnTo>
                  <a:lnTo>
                    <a:pt x="5" y="8"/>
                  </a:lnTo>
                  <a:lnTo>
                    <a:pt x="0" y="18"/>
                  </a:lnTo>
                  <a:lnTo>
                    <a:pt x="11" y="20"/>
                  </a:lnTo>
                  <a:lnTo>
                    <a:pt x="21" y="19"/>
                  </a:lnTo>
                  <a:lnTo>
                    <a:pt x="29" y="10"/>
                  </a:lnTo>
                  <a:lnTo>
                    <a:pt x="32" y="0"/>
                  </a:lnTo>
                  <a:lnTo>
                    <a:pt x="22"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27" name="Freeform 680"/>
            <p:cNvSpPr>
              <a:spLocks noChangeArrowheads="1"/>
            </p:cNvSpPr>
            <p:nvPr/>
          </p:nvSpPr>
          <p:spPr bwMode="auto">
            <a:xfrm>
              <a:off x="278" y="144"/>
              <a:ext cx="12" cy="94"/>
            </a:xfrm>
            <a:custGeom>
              <a:avLst/>
              <a:gdLst>
                <a:gd name="T0" fmla="*/ 1 w 24"/>
                <a:gd name="T1" fmla="*/ 0 h 187"/>
                <a:gd name="T2" fmla="*/ 1 w 24"/>
                <a:gd name="T3" fmla="*/ 0 h 187"/>
                <a:gd name="T4" fmla="*/ 0 w 24"/>
                <a:gd name="T5" fmla="*/ 1 h 187"/>
                <a:gd name="T6" fmla="*/ 1 w 24"/>
                <a:gd name="T7" fmla="*/ 1 h 187"/>
                <a:gd name="T8" fmla="*/ 1 w 24"/>
                <a:gd name="T9" fmla="*/ 0 h 187"/>
                <a:gd name="T10" fmla="*/ 1 w 24"/>
                <a:gd name="T11" fmla="*/ 0 h 187"/>
                <a:gd name="T12" fmla="*/ 1 w 24"/>
                <a:gd name="T13" fmla="*/ 0 h 187"/>
                <a:gd name="T14" fmla="*/ 0 60000 65536"/>
                <a:gd name="T15" fmla="*/ 0 60000 65536"/>
                <a:gd name="T16" fmla="*/ 0 60000 65536"/>
                <a:gd name="T17" fmla="*/ 0 60000 65536"/>
                <a:gd name="T18" fmla="*/ 0 60000 65536"/>
                <a:gd name="T19" fmla="*/ 0 60000 65536"/>
                <a:gd name="T20" fmla="*/ 0 60000 65536"/>
                <a:gd name="T21" fmla="*/ 0 w 24"/>
                <a:gd name="T22" fmla="*/ 0 h 187"/>
                <a:gd name="T23" fmla="*/ 24 w 24"/>
                <a:gd name="T24" fmla="*/ 187 h 1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87">
                  <a:moveTo>
                    <a:pt x="14" y="0"/>
                  </a:moveTo>
                  <a:lnTo>
                    <a:pt x="14" y="0"/>
                  </a:lnTo>
                  <a:lnTo>
                    <a:pt x="0" y="187"/>
                  </a:lnTo>
                  <a:lnTo>
                    <a:pt x="10" y="187"/>
                  </a:lnTo>
                  <a:lnTo>
                    <a:pt x="24" y="0"/>
                  </a:lnTo>
                  <a:lnTo>
                    <a:pt x="14"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28" name="Freeform 681"/>
            <p:cNvSpPr>
              <a:spLocks noChangeArrowheads="1"/>
            </p:cNvSpPr>
            <p:nvPr/>
          </p:nvSpPr>
          <p:spPr bwMode="auto">
            <a:xfrm>
              <a:off x="280" y="465"/>
              <a:ext cx="12" cy="12"/>
            </a:xfrm>
            <a:custGeom>
              <a:avLst/>
              <a:gdLst>
                <a:gd name="T0" fmla="*/ 0 w 22"/>
                <a:gd name="T1" fmla="*/ 1 h 23"/>
                <a:gd name="T2" fmla="*/ 0 w 22"/>
                <a:gd name="T3" fmla="*/ 1 h 23"/>
                <a:gd name="T4" fmla="*/ 1 w 22"/>
                <a:gd name="T5" fmla="*/ 1 h 23"/>
                <a:gd name="T6" fmla="*/ 1 w 22"/>
                <a:gd name="T7" fmla="*/ 1 h 23"/>
                <a:gd name="T8" fmla="*/ 1 w 22"/>
                <a:gd name="T9" fmla="*/ 1 h 23"/>
                <a:gd name="T10" fmla="*/ 1 w 22"/>
                <a:gd name="T11" fmla="*/ 0 h 23"/>
                <a:gd name="T12" fmla="*/ 1 w 22"/>
                <a:gd name="T13" fmla="*/ 0 h 23"/>
                <a:gd name="T14" fmla="*/ 1 w 22"/>
                <a:gd name="T15" fmla="*/ 1 h 23"/>
                <a:gd name="T16" fmla="*/ 1 w 22"/>
                <a:gd name="T17" fmla="*/ 1 h 23"/>
                <a:gd name="T18" fmla="*/ 1 w 22"/>
                <a:gd name="T19" fmla="*/ 1 h 23"/>
                <a:gd name="T20" fmla="*/ 1 w 22"/>
                <a:gd name="T21" fmla="*/ 1 h 23"/>
                <a:gd name="T22" fmla="*/ 1 w 22"/>
                <a:gd name="T23" fmla="*/ 1 h 23"/>
                <a:gd name="T24" fmla="*/ 0 w 22"/>
                <a:gd name="T25" fmla="*/ 1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23"/>
                <a:gd name="T41" fmla="*/ 22 w 22"/>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23">
                  <a:moveTo>
                    <a:pt x="0" y="20"/>
                  </a:moveTo>
                  <a:lnTo>
                    <a:pt x="0" y="20"/>
                  </a:lnTo>
                  <a:lnTo>
                    <a:pt x="7" y="23"/>
                  </a:lnTo>
                  <a:lnTo>
                    <a:pt x="17" y="20"/>
                  </a:lnTo>
                  <a:lnTo>
                    <a:pt x="21" y="12"/>
                  </a:lnTo>
                  <a:lnTo>
                    <a:pt x="22" y="0"/>
                  </a:lnTo>
                  <a:lnTo>
                    <a:pt x="12" y="0"/>
                  </a:lnTo>
                  <a:lnTo>
                    <a:pt x="11" y="9"/>
                  </a:lnTo>
                  <a:lnTo>
                    <a:pt x="10" y="10"/>
                  </a:lnTo>
                  <a:lnTo>
                    <a:pt x="7" y="10"/>
                  </a:lnTo>
                  <a:lnTo>
                    <a:pt x="2" y="10"/>
                  </a:lnTo>
                  <a:lnTo>
                    <a:pt x="0" y="2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29" name="Freeform 682"/>
            <p:cNvSpPr>
              <a:spLocks noChangeArrowheads="1"/>
            </p:cNvSpPr>
            <p:nvPr/>
          </p:nvSpPr>
          <p:spPr bwMode="auto">
            <a:xfrm>
              <a:off x="179" y="415"/>
              <a:ext cx="103" cy="61"/>
            </a:xfrm>
            <a:custGeom>
              <a:avLst/>
              <a:gdLst>
                <a:gd name="T0" fmla="*/ 0 w 206"/>
                <a:gd name="T1" fmla="*/ 1 h 121"/>
                <a:gd name="T2" fmla="*/ 0 w 206"/>
                <a:gd name="T3" fmla="*/ 1 h 121"/>
                <a:gd name="T4" fmla="*/ 1 w 206"/>
                <a:gd name="T5" fmla="*/ 1 h 121"/>
                <a:gd name="T6" fmla="*/ 1 w 206"/>
                <a:gd name="T7" fmla="*/ 1 h 121"/>
                <a:gd name="T8" fmla="*/ 1 w 206"/>
                <a:gd name="T9" fmla="*/ 1 h 121"/>
                <a:gd name="T10" fmla="*/ 1 w 206"/>
                <a:gd name="T11" fmla="*/ 1 h 121"/>
                <a:gd name="T12" fmla="*/ 1 w 206"/>
                <a:gd name="T13" fmla="*/ 1 h 121"/>
                <a:gd name="T14" fmla="*/ 1 w 206"/>
                <a:gd name="T15" fmla="*/ 1 h 121"/>
                <a:gd name="T16" fmla="*/ 1 w 206"/>
                <a:gd name="T17" fmla="*/ 1 h 121"/>
                <a:gd name="T18" fmla="*/ 1 w 206"/>
                <a:gd name="T19" fmla="*/ 1 h 121"/>
                <a:gd name="T20" fmla="*/ 1 w 206"/>
                <a:gd name="T21" fmla="*/ 1 h 121"/>
                <a:gd name="T22" fmla="*/ 1 w 206"/>
                <a:gd name="T23" fmla="*/ 1 h 121"/>
                <a:gd name="T24" fmla="*/ 1 w 206"/>
                <a:gd name="T25" fmla="*/ 1 h 121"/>
                <a:gd name="T26" fmla="*/ 1 w 206"/>
                <a:gd name="T27" fmla="*/ 1 h 121"/>
                <a:gd name="T28" fmla="*/ 1 w 206"/>
                <a:gd name="T29" fmla="*/ 1 h 121"/>
                <a:gd name="T30" fmla="*/ 1 w 206"/>
                <a:gd name="T31" fmla="*/ 1 h 121"/>
                <a:gd name="T32" fmla="*/ 1 w 206"/>
                <a:gd name="T33" fmla="*/ 1 h 121"/>
                <a:gd name="T34" fmla="*/ 1 w 206"/>
                <a:gd name="T35" fmla="*/ 1 h 121"/>
                <a:gd name="T36" fmla="*/ 1 w 206"/>
                <a:gd name="T37" fmla="*/ 1 h 121"/>
                <a:gd name="T38" fmla="*/ 1 w 206"/>
                <a:gd name="T39" fmla="*/ 1 h 121"/>
                <a:gd name="T40" fmla="*/ 1 w 206"/>
                <a:gd name="T41" fmla="*/ 1 h 121"/>
                <a:gd name="T42" fmla="*/ 1 w 206"/>
                <a:gd name="T43" fmla="*/ 1 h 121"/>
                <a:gd name="T44" fmla="*/ 1 w 206"/>
                <a:gd name="T45" fmla="*/ 1 h 121"/>
                <a:gd name="T46" fmla="*/ 1 w 206"/>
                <a:gd name="T47" fmla="*/ 1 h 121"/>
                <a:gd name="T48" fmla="*/ 1 w 206"/>
                <a:gd name="T49" fmla="*/ 1 h 121"/>
                <a:gd name="T50" fmla="*/ 1 w 206"/>
                <a:gd name="T51" fmla="*/ 1 h 121"/>
                <a:gd name="T52" fmla="*/ 1 w 206"/>
                <a:gd name="T53" fmla="*/ 1 h 121"/>
                <a:gd name="T54" fmla="*/ 1 w 206"/>
                <a:gd name="T55" fmla="*/ 1 h 121"/>
                <a:gd name="T56" fmla="*/ 1 w 206"/>
                <a:gd name="T57" fmla="*/ 1 h 121"/>
                <a:gd name="T58" fmla="*/ 1 w 206"/>
                <a:gd name="T59" fmla="*/ 1 h 121"/>
                <a:gd name="T60" fmla="*/ 1 w 206"/>
                <a:gd name="T61" fmla="*/ 1 h 121"/>
                <a:gd name="T62" fmla="*/ 1 w 206"/>
                <a:gd name="T63" fmla="*/ 1 h 121"/>
                <a:gd name="T64" fmla="*/ 1 w 206"/>
                <a:gd name="T65" fmla="*/ 1 h 121"/>
                <a:gd name="T66" fmla="*/ 1 w 206"/>
                <a:gd name="T67" fmla="*/ 1 h 121"/>
                <a:gd name="T68" fmla="*/ 1 w 206"/>
                <a:gd name="T69" fmla="*/ 0 h 121"/>
                <a:gd name="T70" fmla="*/ 1 w 206"/>
                <a:gd name="T71" fmla="*/ 0 h 121"/>
                <a:gd name="T72" fmla="*/ 0 w 206"/>
                <a:gd name="T73" fmla="*/ 1 h 12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6"/>
                <a:gd name="T112" fmla="*/ 0 h 121"/>
                <a:gd name="T113" fmla="*/ 206 w 206"/>
                <a:gd name="T114" fmla="*/ 121 h 12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6" h="121">
                  <a:moveTo>
                    <a:pt x="0" y="7"/>
                  </a:moveTo>
                  <a:lnTo>
                    <a:pt x="0" y="7"/>
                  </a:lnTo>
                  <a:lnTo>
                    <a:pt x="11" y="18"/>
                  </a:lnTo>
                  <a:lnTo>
                    <a:pt x="22" y="28"/>
                  </a:lnTo>
                  <a:lnTo>
                    <a:pt x="33" y="38"/>
                  </a:lnTo>
                  <a:lnTo>
                    <a:pt x="45" y="48"/>
                  </a:lnTo>
                  <a:lnTo>
                    <a:pt x="56" y="57"/>
                  </a:lnTo>
                  <a:lnTo>
                    <a:pt x="68" y="65"/>
                  </a:lnTo>
                  <a:lnTo>
                    <a:pt x="79" y="73"/>
                  </a:lnTo>
                  <a:lnTo>
                    <a:pt x="93" y="80"/>
                  </a:lnTo>
                  <a:lnTo>
                    <a:pt x="105" y="86"/>
                  </a:lnTo>
                  <a:lnTo>
                    <a:pt x="117" y="92"/>
                  </a:lnTo>
                  <a:lnTo>
                    <a:pt x="131" y="98"/>
                  </a:lnTo>
                  <a:lnTo>
                    <a:pt x="145" y="104"/>
                  </a:lnTo>
                  <a:lnTo>
                    <a:pt x="159" y="109"/>
                  </a:lnTo>
                  <a:lnTo>
                    <a:pt x="174" y="113"/>
                  </a:lnTo>
                  <a:lnTo>
                    <a:pt x="189" y="118"/>
                  </a:lnTo>
                  <a:lnTo>
                    <a:pt x="204" y="121"/>
                  </a:lnTo>
                  <a:lnTo>
                    <a:pt x="206" y="111"/>
                  </a:lnTo>
                  <a:lnTo>
                    <a:pt x="192" y="108"/>
                  </a:lnTo>
                  <a:lnTo>
                    <a:pt x="177" y="103"/>
                  </a:lnTo>
                  <a:lnTo>
                    <a:pt x="162" y="99"/>
                  </a:lnTo>
                  <a:lnTo>
                    <a:pt x="150" y="95"/>
                  </a:lnTo>
                  <a:lnTo>
                    <a:pt x="136" y="89"/>
                  </a:lnTo>
                  <a:lnTo>
                    <a:pt x="122" y="83"/>
                  </a:lnTo>
                  <a:lnTo>
                    <a:pt x="110" y="77"/>
                  </a:lnTo>
                  <a:lnTo>
                    <a:pt x="98" y="71"/>
                  </a:lnTo>
                  <a:lnTo>
                    <a:pt x="87" y="63"/>
                  </a:lnTo>
                  <a:lnTo>
                    <a:pt x="75" y="55"/>
                  </a:lnTo>
                  <a:lnTo>
                    <a:pt x="63" y="48"/>
                  </a:lnTo>
                  <a:lnTo>
                    <a:pt x="52" y="40"/>
                  </a:lnTo>
                  <a:lnTo>
                    <a:pt x="41" y="31"/>
                  </a:lnTo>
                  <a:lnTo>
                    <a:pt x="30" y="21"/>
                  </a:lnTo>
                  <a:lnTo>
                    <a:pt x="19" y="10"/>
                  </a:lnTo>
                  <a:lnTo>
                    <a:pt x="8" y="0"/>
                  </a:lnTo>
                  <a:lnTo>
                    <a:pt x="0" y="7"/>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30" name="Freeform 683"/>
            <p:cNvSpPr>
              <a:spLocks noChangeArrowheads="1"/>
            </p:cNvSpPr>
            <p:nvPr/>
          </p:nvSpPr>
          <p:spPr bwMode="auto">
            <a:xfrm>
              <a:off x="175" y="403"/>
              <a:ext cx="10" cy="15"/>
            </a:xfrm>
            <a:custGeom>
              <a:avLst/>
              <a:gdLst>
                <a:gd name="T0" fmla="*/ 1 w 19"/>
                <a:gd name="T1" fmla="*/ 0 h 30"/>
                <a:gd name="T2" fmla="*/ 1 w 19"/>
                <a:gd name="T3" fmla="*/ 0 h 30"/>
                <a:gd name="T4" fmla="*/ 1 w 19"/>
                <a:gd name="T5" fmla="*/ 1 h 30"/>
                <a:gd name="T6" fmla="*/ 1 w 19"/>
                <a:gd name="T7" fmla="*/ 1 h 30"/>
                <a:gd name="T8" fmla="*/ 0 w 19"/>
                <a:gd name="T9" fmla="*/ 1 h 30"/>
                <a:gd name="T10" fmla="*/ 1 w 19"/>
                <a:gd name="T11" fmla="*/ 1 h 30"/>
                <a:gd name="T12" fmla="*/ 1 w 19"/>
                <a:gd name="T13" fmla="*/ 1 h 30"/>
                <a:gd name="T14" fmla="*/ 1 w 19"/>
                <a:gd name="T15" fmla="*/ 1 h 30"/>
                <a:gd name="T16" fmla="*/ 1 w 19"/>
                <a:gd name="T17" fmla="*/ 1 h 30"/>
                <a:gd name="T18" fmla="*/ 1 w 19"/>
                <a:gd name="T19" fmla="*/ 1 h 30"/>
                <a:gd name="T20" fmla="*/ 1 w 19"/>
                <a:gd name="T21" fmla="*/ 1 h 30"/>
                <a:gd name="T22" fmla="*/ 1 w 19"/>
                <a:gd name="T23" fmla="*/ 1 h 30"/>
                <a:gd name="T24" fmla="*/ 1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0"/>
                <a:gd name="T41" fmla="*/ 19 w 19"/>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0">
                  <a:moveTo>
                    <a:pt x="15" y="0"/>
                  </a:moveTo>
                  <a:lnTo>
                    <a:pt x="15" y="0"/>
                  </a:lnTo>
                  <a:lnTo>
                    <a:pt x="6" y="3"/>
                  </a:lnTo>
                  <a:lnTo>
                    <a:pt x="1" y="10"/>
                  </a:lnTo>
                  <a:lnTo>
                    <a:pt x="0" y="21"/>
                  </a:lnTo>
                  <a:lnTo>
                    <a:pt x="7" y="30"/>
                  </a:lnTo>
                  <a:lnTo>
                    <a:pt x="15" y="23"/>
                  </a:lnTo>
                  <a:lnTo>
                    <a:pt x="10" y="17"/>
                  </a:lnTo>
                  <a:lnTo>
                    <a:pt x="11" y="15"/>
                  </a:lnTo>
                  <a:lnTo>
                    <a:pt x="13" y="13"/>
                  </a:lnTo>
                  <a:lnTo>
                    <a:pt x="19" y="9"/>
                  </a:lnTo>
                  <a:lnTo>
                    <a:pt x="15"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31" name="Freeform 684"/>
            <p:cNvSpPr>
              <a:spLocks noChangeArrowheads="1"/>
            </p:cNvSpPr>
            <p:nvPr/>
          </p:nvSpPr>
          <p:spPr bwMode="auto">
            <a:xfrm>
              <a:off x="182" y="363"/>
              <a:ext cx="89" cy="45"/>
            </a:xfrm>
            <a:custGeom>
              <a:avLst/>
              <a:gdLst>
                <a:gd name="T0" fmla="*/ 1 w 177"/>
                <a:gd name="T1" fmla="*/ 0 h 90"/>
                <a:gd name="T2" fmla="*/ 1 w 177"/>
                <a:gd name="T3" fmla="*/ 0 h 90"/>
                <a:gd name="T4" fmla="*/ 0 w 177"/>
                <a:gd name="T5" fmla="*/ 1 h 90"/>
                <a:gd name="T6" fmla="*/ 1 w 177"/>
                <a:gd name="T7" fmla="*/ 1 h 90"/>
                <a:gd name="T8" fmla="*/ 1 w 177"/>
                <a:gd name="T9" fmla="*/ 1 h 90"/>
                <a:gd name="T10" fmla="*/ 1 w 177"/>
                <a:gd name="T11" fmla="*/ 1 h 90"/>
                <a:gd name="T12" fmla="*/ 1 w 177"/>
                <a:gd name="T13" fmla="*/ 0 h 90"/>
                <a:gd name="T14" fmla="*/ 0 60000 65536"/>
                <a:gd name="T15" fmla="*/ 0 60000 65536"/>
                <a:gd name="T16" fmla="*/ 0 60000 65536"/>
                <a:gd name="T17" fmla="*/ 0 60000 65536"/>
                <a:gd name="T18" fmla="*/ 0 60000 65536"/>
                <a:gd name="T19" fmla="*/ 0 60000 65536"/>
                <a:gd name="T20" fmla="*/ 0 60000 65536"/>
                <a:gd name="T21" fmla="*/ 0 w 177"/>
                <a:gd name="T22" fmla="*/ 0 h 90"/>
                <a:gd name="T23" fmla="*/ 177 w 177"/>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90">
                  <a:moveTo>
                    <a:pt x="173" y="0"/>
                  </a:moveTo>
                  <a:lnTo>
                    <a:pt x="173" y="0"/>
                  </a:lnTo>
                  <a:lnTo>
                    <a:pt x="0" y="81"/>
                  </a:lnTo>
                  <a:lnTo>
                    <a:pt x="4" y="90"/>
                  </a:lnTo>
                  <a:lnTo>
                    <a:pt x="177" y="10"/>
                  </a:lnTo>
                  <a:lnTo>
                    <a:pt x="173"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32" name="Freeform 685"/>
            <p:cNvSpPr>
              <a:spLocks noChangeArrowheads="1"/>
            </p:cNvSpPr>
            <p:nvPr/>
          </p:nvSpPr>
          <p:spPr bwMode="auto">
            <a:xfrm>
              <a:off x="269" y="362"/>
              <a:ext cx="15" cy="10"/>
            </a:xfrm>
            <a:custGeom>
              <a:avLst/>
              <a:gdLst>
                <a:gd name="T0" fmla="*/ 1 w 30"/>
                <a:gd name="T1" fmla="*/ 1 h 20"/>
                <a:gd name="T2" fmla="*/ 1 w 30"/>
                <a:gd name="T3" fmla="*/ 1 h 20"/>
                <a:gd name="T4" fmla="*/ 1 w 30"/>
                <a:gd name="T5" fmla="*/ 1 h 20"/>
                <a:gd name="T6" fmla="*/ 1 w 30"/>
                <a:gd name="T7" fmla="*/ 1 h 20"/>
                <a:gd name="T8" fmla="*/ 1 w 30"/>
                <a:gd name="T9" fmla="*/ 0 h 20"/>
                <a:gd name="T10" fmla="*/ 0 w 30"/>
                <a:gd name="T11" fmla="*/ 1 h 20"/>
                <a:gd name="T12" fmla="*/ 1 w 30"/>
                <a:gd name="T13" fmla="*/ 1 h 20"/>
                <a:gd name="T14" fmla="*/ 1 w 30"/>
                <a:gd name="T15" fmla="*/ 1 h 20"/>
                <a:gd name="T16" fmla="*/ 1 w 30"/>
                <a:gd name="T17" fmla="*/ 1 h 20"/>
                <a:gd name="T18" fmla="*/ 1 w 30"/>
                <a:gd name="T19" fmla="*/ 1 h 20"/>
                <a:gd name="T20" fmla="*/ 1 w 30"/>
                <a:gd name="T21" fmla="*/ 1 h 20"/>
                <a:gd name="T22" fmla="*/ 1 w 30"/>
                <a:gd name="T23" fmla="*/ 1 h 20"/>
                <a:gd name="T24" fmla="*/ 1 w 30"/>
                <a:gd name="T25" fmla="*/ 1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20"/>
                <a:gd name="T41" fmla="*/ 30 w 30"/>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20">
                  <a:moveTo>
                    <a:pt x="30" y="20"/>
                  </a:moveTo>
                  <a:lnTo>
                    <a:pt x="30" y="20"/>
                  </a:lnTo>
                  <a:lnTo>
                    <a:pt x="28" y="9"/>
                  </a:lnTo>
                  <a:lnTo>
                    <a:pt x="21" y="1"/>
                  </a:lnTo>
                  <a:lnTo>
                    <a:pt x="11" y="0"/>
                  </a:lnTo>
                  <a:lnTo>
                    <a:pt x="0" y="2"/>
                  </a:lnTo>
                  <a:lnTo>
                    <a:pt x="4" y="12"/>
                  </a:lnTo>
                  <a:lnTo>
                    <a:pt x="11" y="9"/>
                  </a:lnTo>
                  <a:lnTo>
                    <a:pt x="16" y="10"/>
                  </a:lnTo>
                  <a:lnTo>
                    <a:pt x="18" y="14"/>
                  </a:lnTo>
                  <a:lnTo>
                    <a:pt x="21" y="20"/>
                  </a:lnTo>
                  <a:lnTo>
                    <a:pt x="30" y="2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33" name="Freeform 686"/>
            <p:cNvSpPr>
              <a:spLocks noChangeArrowheads="1"/>
            </p:cNvSpPr>
            <p:nvPr/>
          </p:nvSpPr>
          <p:spPr bwMode="auto">
            <a:xfrm>
              <a:off x="279" y="372"/>
              <a:ext cx="13" cy="93"/>
            </a:xfrm>
            <a:custGeom>
              <a:avLst/>
              <a:gdLst>
                <a:gd name="T0" fmla="*/ 1 w 24"/>
                <a:gd name="T1" fmla="*/ 0 h 187"/>
                <a:gd name="T2" fmla="*/ 1 w 24"/>
                <a:gd name="T3" fmla="*/ 0 h 187"/>
                <a:gd name="T4" fmla="*/ 1 w 24"/>
                <a:gd name="T5" fmla="*/ 0 h 187"/>
                <a:gd name="T6" fmla="*/ 0 w 24"/>
                <a:gd name="T7" fmla="*/ 0 h 187"/>
                <a:gd name="T8" fmla="*/ 1 w 24"/>
                <a:gd name="T9" fmla="*/ 0 h 187"/>
                <a:gd name="T10" fmla="*/ 1 w 24"/>
                <a:gd name="T11" fmla="*/ 0 h 187"/>
                <a:gd name="T12" fmla="*/ 1 w 24"/>
                <a:gd name="T13" fmla="*/ 0 h 187"/>
                <a:gd name="T14" fmla="*/ 0 60000 65536"/>
                <a:gd name="T15" fmla="*/ 0 60000 65536"/>
                <a:gd name="T16" fmla="*/ 0 60000 65536"/>
                <a:gd name="T17" fmla="*/ 0 60000 65536"/>
                <a:gd name="T18" fmla="*/ 0 60000 65536"/>
                <a:gd name="T19" fmla="*/ 0 60000 65536"/>
                <a:gd name="T20" fmla="*/ 0 60000 65536"/>
                <a:gd name="T21" fmla="*/ 0 w 24"/>
                <a:gd name="T22" fmla="*/ 0 h 187"/>
                <a:gd name="T23" fmla="*/ 24 w 24"/>
                <a:gd name="T24" fmla="*/ 187 h 1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87">
                  <a:moveTo>
                    <a:pt x="24" y="187"/>
                  </a:moveTo>
                  <a:lnTo>
                    <a:pt x="24" y="187"/>
                  </a:lnTo>
                  <a:lnTo>
                    <a:pt x="9" y="0"/>
                  </a:lnTo>
                  <a:lnTo>
                    <a:pt x="0" y="0"/>
                  </a:lnTo>
                  <a:lnTo>
                    <a:pt x="14" y="187"/>
                  </a:lnTo>
                  <a:lnTo>
                    <a:pt x="24" y="187"/>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34" name="Freeform 687"/>
            <p:cNvSpPr>
              <a:spLocks noChangeArrowheads="1"/>
            </p:cNvSpPr>
            <p:nvPr/>
          </p:nvSpPr>
          <p:spPr bwMode="auto">
            <a:xfrm>
              <a:off x="341" y="361"/>
              <a:ext cx="16" cy="10"/>
            </a:xfrm>
            <a:custGeom>
              <a:avLst/>
              <a:gdLst>
                <a:gd name="T0" fmla="*/ 1 w 32"/>
                <a:gd name="T1" fmla="*/ 0 h 21"/>
                <a:gd name="T2" fmla="*/ 1 w 32"/>
                <a:gd name="T3" fmla="*/ 0 h 21"/>
                <a:gd name="T4" fmla="*/ 1 w 32"/>
                <a:gd name="T5" fmla="*/ 0 h 21"/>
                <a:gd name="T6" fmla="*/ 1 w 32"/>
                <a:gd name="T7" fmla="*/ 0 h 21"/>
                <a:gd name="T8" fmla="*/ 1 w 32"/>
                <a:gd name="T9" fmla="*/ 0 h 21"/>
                <a:gd name="T10" fmla="*/ 1 w 32"/>
                <a:gd name="T11" fmla="*/ 0 h 21"/>
                <a:gd name="T12" fmla="*/ 1 w 32"/>
                <a:gd name="T13" fmla="*/ 0 h 21"/>
                <a:gd name="T14" fmla="*/ 1 w 32"/>
                <a:gd name="T15" fmla="*/ 0 h 21"/>
                <a:gd name="T16" fmla="*/ 1 w 32"/>
                <a:gd name="T17" fmla="*/ 0 h 21"/>
                <a:gd name="T18" fmla="*/ 1 w 32"/>
                <a:gd name="T19" fmla="*/ 0 h 21"/>
                <a:gd name="T20" fmla="*/ 0 w 32"/>
                <a:gd name="T21" fmla="*/ 0 h 21"/>
                <a:gd name="T22" fmla="*/ 0 w 32"/>
                <a:gd name="T23" fmla="*/ 0 h 21"/>
                <a:gd name="T24" fmla="*/ 1 w 32"/>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21"/>
                <a:gd name="T41" fmla="*/ 32 w 32"/>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21">
                  <a:moveTo>
                    <a:pt x="10" y="21"/>
                  </a:moveTo>
                  <a:lnTo>
                    <a:pt x="10" y="21"/>
                  </a:lnTo>
                  <a:lnTo>
                    <a:pt x="12" y="15"/>
                  </a:lnTo>
                  <a:lnTo>
                    <a:pt x="16" y="11"/>
                  </a:lnTo>
                  <a:lnTo>
                    <a:pt x="21" y="10"/>
                  </a:lnTo>
                  <a:lnTo>
                    <a:pt x="27" y="12"/>
                  </a:lnTo>
                  <a:lnTo>
                    <a:pt x="32" y="3"/>
                  </a:lnTo>
                  <a:lnTo>
                    <a:pt x="21" y="0"/>
                  </a:lnTo>
                  <a:lnTo>
                    <a:pt x="11" y="1"/>
                  </a:lnTo>
                  <a:lnTo>
                    <a:pt x="3" y="10"/>
                  </a:lnTo>
                  <a:lnTo>
                    <a:pt x="0" y="21"/>
                  </a:lnTo>
                  <a:lnTo>
                    <a:pt x="10" y="2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35" name="Freeform 688"/>
            <p:cNvSpPr>
              <a:spLocks noChangeArrowheads="1"/>
            </p:cNvSpPr>
            <p:nvPr/>
          </p:nvSpPr>
          <p:spPr bwMode="auto">
            <a:xfrm>
              <a:off x="334" y="371"/>
              <a:ext cx="12" cy="94"/>
            </a:xfrm>
            <a:custGeom>
              <a:avLst/>
              <a:gdLst>
                <a:gd name="T0" fmla="*/ 1 w 24"/>
                <a:gd name="T1" fmla="*/ 1 h 187"/>
                <a:gd name="T2" fmla="*/ 1 w 24"/>
                <a:gd name="T3" fmla="*/ 1 h 187"/>
                <a:gd name="T4" fmla="*/ 1 w 24"/>
                <a:gd name="T5" fmla="*/ 0 h 187"/>
                <a:gd name="T6" fmla="*/ 1 w 24"/>
                <a:gd name="T7" fmla="*/ 0 h 187"/>
                <a:gd name="T8" fmla="*/ 0 w 24"/>
                <a:gd name="T9" fmla="*/ 1 h 187"/>
                <a:gd name="T10" fmla="*/ 0 w 24"/>
                <a:gd name="T11" fmla="*/ 1 h 187"/>
                <a:gd name="T12" fmla="*/ 1 w 24"/>
                <a:gd name="T13" fmla="*/ 1 h 187"/>
                <a:gd name="T14" fmla="*/ 0 60000 65536"/>
                <a:gd name="T15" fmla="*/ 0 60000 65536"/>
                <a:gd name="T16" fmla="*/ 0 60000 65536"/>
                <a:gd name="T17" fmla="*/ 0 60000 65536"/>
                <a:gd name="T18" fmla="*/ 0 60000 65536"/>
                <a:gd name="T19" fmla="*/ 0 60000 65536"/>
                <a:gd name="T20" fmla="*/ 0 60000 65536"/>
                <a:gd name="T21" fmla="*/ 0 w 24"/>
                <a:gd name="T22" fmla="*/ 0 h 187"/>
                <a:gd name="T23" fmla="*/ 24 w 24"/>
                <a:gd name="T24" fmla="*/ 187 h 1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87">
                  <a:moveTo>
                    <a:pt x="10" y="187"/>
                  </a:moveTo>
                  <a:lnTo>
                    <a:pt x="10" y="186"/>
                  </a:lnTo>
                  <a:lnTo>
                    <a:pt x="24" y="0"/>
                  </a:lnTo>
                  <a:lnTo>
                    <a:pt x="14" y="0"/>
                  </a:lnTo>
                  <a:lnTo>
                    <a:pt x="0" y="186"/>
                  </a:lnTo>
                  <a:lnTo>
                    <a:pt x="0" y="185"/>
                  </a:lnTo>
                  <a:lnTo>
                    <a:pt x="10" y="187"/>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36" name="Freeform 689"/>
            <p:cNvSpPr>
              <a:spLocks noChangeArrowheads="1"/>
            </p:cNvSpPr>
            <p:nvPr/>
          </p:nvSpPr>
          <p:spPr bwMode="auto">
            <a:xfrm>
              <a:off x="334" y="464"/>
              <a:ext cx="11" cy="11"/>
            </a:xfrm>
            <a:custGeom>
              <a:avLst/>
              <a:gdLst>
                <a:gd name="T0" fmla="*/ 0 w 23"/>
                <a:gd name="T1" fmla="*/ 0 h 23"/>
                <a:gd name="T2" fmla="*/ 0 w 23"/>
                <a:gd name="T3" fmla="*/ 0 h 23"/>
                <a:gd name="T4" fmla="*/ 0 w 23"/>
                <a:gd name="T5" fmla="*/ 0 h 23"/>
                <a:gd name="T6" fmla="*/ 0 w 23"/>
                <a:gd name="T7" fmla="*/ 0 h 23"/>
                <a:gd name="T8" fmla="*/ 0 w 23"/>
                <a:gd name="T9" fmla="*/ 0 h 23"/>
                <a:gd name="T10" fmla="*/ 0 w 23"/>
                <a:gd name="T11" fmla="*/ 0 h 23"/>
                <a:gd name="T12" fmla="*/ 0 w 23"/>
                <a:gd name="T13" fmla="*/ 0 h 23"/>
                <a:gd name="T14" fmla="*/ 0 w 23"/>
                <a:gd name="T15" fmla="*/ 0 h 23"/>
                <a:gd name="T16" fmla="*/ 0 w 23"/>
                <a:gd name="T17" fmla="*/ 0 h 23"/>
                <a:gd name="T18" fmla="*/ 0 w 23"/>
                <a:gd name="T19" fmla="*/ 0 h 23"/>
                <a:gd name="T20" fmla="*/ 0 w 23"/>
                <a:gd name="T21" fmla="*/ 0 h 23"/>
                <a:gd name="T22" fmla="*/ 0 w 23"/>
                <a:gd name="T23" fmla="*/ 0 h 23"/>
                <a:gd name="T24" fmla="*/ 0 w 23"/>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3"/>
                <a:gd name="T41" fmla="*/ 23 w 2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3">
                  <a:moveTo>
                    <a:pt x="20" y="12"/>
                  </a:moveTo>
                  <a:lnTo>
                    <a:pt x="20" y="12"/>
                  </a:lnTo>
                  <a:lnTo>
                    <a:pt x="13" y="13"/>
                  </a:lnTo>
                  <a:lnTo>
                    <a:pt x="12" y="12"/>
                  </a:lnTo>
                  <a:lnTo>
                    <a:pt x="10" y="8"/>
                  </a:lnTo>
                  <a:lnTo>
                    <a:pt x="10" y="2"/>
                  </a:lnTo>
                  <a:lnTo>
                    <a:pt x="0" y="0"/>
                  </a:lnTo>
                  <a:lnTo>
                    <a:pt x="0" y="8"/>
                  </a:lnTo>
                  <a:lnTo>
                    <a:pt x="2" y="17"/>
                  </a:lnTo>
                  <a:lnTo>
                    <a:pt x="10" y="23"/>
                  </a:lnTo>
                  <a:lnTo>
                    <a:pt x="23" y="22"/>
                  </a:lnTo>
                  <a:lnTo>
                    <a:pt x="20" y="1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37" name="Freeform 690"/>
            <p:cNvSpPr>
              <a:spLocks noChangeArrowheads="1"/>
            </p:cNvSpPr>
            <p:nvPr/>
          </p:nvSpPr>
          <p:spPr bwMode="auto">
            <a:xfrm>
              <a:off x="344" y="414"/>
              <a:ext cx="103" cy="60"/>
            </a:xfrm>
            <a:custGeom>
              <a:avLst/>
              <a:gdLst>
                <a:gd name="T0" fmla="*/ 0 w 207"/>
                <a:gd name="T1" fmla="*/ 0 h 122"/>
                <a:gd name="T2" fmla="*/ 0 w 207"/>
                <a:gd name="T3" fmla="*/ 0 h 122"/>
                <a:gd name="T4" fmla="*/ 0 w 207"/>
                <a:gd name="T5" fmla="*/ 0 h 122"/>
                <a:gd name="T6" fmla="*/ 0 w 207"/>
                <a:gd name="T7" fmla="*/ 0 h 122"/>
                <a:gd name="T8" fmla="*/ 0 w 207"/>
                <a:gd name="T9" fmla="*/ 0 h 122"/>
                <a:gd name="T10" fmla="*/ 0 w 207"/>
                <a:gd name="T11" fmla="*/ 0 h 122"/>
                <a:gd name="T12" fmla="*/ 0 w 207"/>
                <a:gd name="T13" fmla="*/ 0 h 122"/>
                <a:gd name="T14" fmla="*/ 0 w 207"/>
                <a:gd name="T15" fmla="*/ 0 h 122"/>
                <a:gd name="T16" fmla="*/ 0 w 207"/>
                <a:gd name="T17" fmla="*/ 0 h 122"/>
                <a:gd name="T18" fmla="*/ 0 w 207"/>
                <a:gd name="T19" fmla="*/ 0 h 122"/>
                <a:gd name="T20" fmla="*/ 0 w 207"/>
                <a:gd name="T21" fmla="*/ 0 h 122"/>
                <a:gd name="T22" fmla="*/ 0 w 207"/>
                <a:gd name="T23" fmla="*/ 0 h 122"/>
                <a:gd name="T24" fmla="*/ 0 w 207"/>
                <a:gd name="T25" fmla="*/ 0 h 122"/>
                <a:gd name="T26" fmla="*/ 0 w 207"/>
                <a:gd name="T27" fmla="*/ 0 h 122"/>
                <a:gd name="T28" fmla="*/ 0 w 207"/>
                <a:gd name="T29" fmla="*/ 0 h 122"/>
                <a:gd name="T30" fmla="*/ 0 w 207"/>
                <a:gd name="T31" fmla="*/ 0 h 122"/>
                <a:gd name="T32" fmla="*/ 0 w 207"/>
                <a:gd name="T33" fmla="*/ 0 h 122"/>
                <a:gd name="T34" fmla="*/ 0 w 207"/>
                <a:gd name="T35" fmla="*/ 0 h 122"/>
                <a:gd name="T36" fmla="*/ 0 w 207"/>
                <a:gd name="T37" fmla="*/ 0 h 122"/>
                <a:gd name="T38" fmla="*/ 0 w 207"/>
                <a:gd name="T39" fmla="*/ 0 h 122"/>
                <a:gd name="T40" fmla="*/ 0 w 207"/>
                <a:gd name="T41" fmla="*/ 0 h 122"/>
                <a:gd name="T42" fmla="*/ 0 w 207"/>
                <a:gd name="T43" fmla="*/ 0 h 122"/>
                <a:gd name="T44" fmla="*/ 0 w 207"/>
                <a:gd name="T45" fmla="*/ 0 h 122"/>
                <a:gd name="T46" fmla="*/ 0 w 207"/>
                <a:gd name="T47" fmla="*/ 0 h 122"/>
                <a:gd name="T48" fmla="*/ 0 w 207"/>
                <a:gd name="T49" fmla="*/ 0 h 122"/>
                <a:gd name="T50" fmla="*/ 0 w 207"/>
                <a:gd name="T51" fmla="*/ 0 h 122"/>
                <a:gd name="T52" fmla="*/ 0 w 207"/>
                <a:gd name="T53" fmla="*/ 0 h 122"/>
                <a:gd name="T54" fmla="*/ 0 w 207"/>
                <a:gd name="T55" fmla="*/ 0 h 122"/>
                <a:gd name="T56" fmla="*/ 0 w 207"/>
                <a:gd name="T57" fmla="*/ 0 h 122"/>
                <a:gd name="T58" fmla="*/ 0 w 207"/>
                <a:gd name="T59" fmla="*/ 0 h 122"/>
                <a:gd name="T60" fmla="*/ 0 w 207"/>
                <a:gd name="T61" fmla="*/ 0 h 122"/>
                <a:gd name="T62" fmla="*/ 0 w 207"/>
                <a:gd name="T63" fmla="*/ 0 h 122"/>
                <a:gd name="T64" fmla="*/ 0 w 207"/>
                <a:gd name="T65" fmla="*/ 0 h 122"/>
                <a:gd name="T66" fmla="*/ 0 w 207"/>
                <a:gd name="T67" fmla="*/ 0 h 122"/>
                <a:gd name="T68" fmla="*/ 0 w 207"/>
                <a:gd name="T69" fmla="*/ 0 h 122"/>
                <a:gd name="T70" fmla="*/ 0 w 207"/>
                <a:gd name="T71" fmla="*/ 0 h 122"/>
                <a:gd name="T72" fmla="*/ 0 w 207"/>
                <a:gd name="T73" fmla="*/ 0 h 1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7"/>
                <a:gd name="T112" fmla="*/ 0 h 122"/>
                <a:gd name="T113" fmla="*/ 207 w 207"/>
                <a:gd name="T114" fmla="*/ 122 h 1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7" h="122">
                  <a:moveTo>
                    <a:pt x="199" y="0"/>
                  </a:moveTo>
                  <a:lnTo>
                    <a:pt x="199" y="0"/>
                  </a:lnTo>
                  <a:lnTo>
                    <a:pt x="188" y="11"/>
                  </a:lnTo>
                  <a:lnTo>
                    <a:pt x="177" y="22"/>
                  </a:lnTo>
                  <a:lnTo>
                    <a:pt x="166" y="31"/>
                  </a:lnTo>
                  <a:lnTo>
                    <a:pt x="155" y="41"/>
                  </a:lnTo>
                  <a:lnTo>
                    <a:pt x="144" y="48"/>
                  </a:lnTo>
                  <a:lnTo>
                    <a:pt x="131" y="56"/>
                  </a:lnTo>
                  <a:lnTo>
                    <a:pt x="120" y="64"/>
                  </a:lnTo>
                  <a:lnTo>
                    <a:pt x="109" y="71"/>
                  </a:lnTo>
                  <a:lnTo>
                    <a:pt x="97" y="77"/>
                  </a:lnTo>
                  <a:lnTo>
                    <a:pt x="84" y="83"/>
                  </a:lnTo>
                  <a:lnTo>
                    <a:pt x="71" y="89"/>
                  </a:lnTo>
                  <a:lnTo>
                    <a:pt x="57" y="95"/>
                  </a:lnTo>
                  <a:lnTo>
                    <a:pt x="45" y="100"/>
                  </a:lnTo>
                  <a:lnTo>
                    <a:pt x="30" y="104"/>
                  </a:lnTo>
                  <a:lnTo>
                    <a:pt x="15" y="108"/>
                  </a:lnTo>
                  <a:lnTo>
                    <a:pt x="0" y="112"/>
                  </a:lnTo>
                  <a:lnTo>
                    <a:pt x="3" y="122"/>
                  </a:lnTo>
                  <a:lnTo>
                    <a:pt x="18" y="118"/>
                  </a:lnTo>
                  <a:lnTo>
                    <a:pt x="32" y="113"/>
                  </a:lnTo>
                  <a:lnTo>
                    <a:pt x="47" y="110"/>
                  </a:lnTo>
                  <a:lnTo>
                    <a:pt x="62" y="105"/>
                  </a:lnTo>
                  <a:lnTo>
                    <a:pt x="76" y="99"/>
                  </a:lnTo>
                  <a:lnTo>
                    <a:pt x="89" y="93"/>
                  </a:lnTo>
                  <a:lnTo>
                    <a:pt x="102" y="87"/>
                  </a:lnTo>
                  <a:lnTo>
                    <a:pt x="114" y="81"/>
                  </a:lnTo>
                  <a:lnTo>
                    <a:pt x="128" y="74"/>
                  </a:lnTo>
                  <a:lnTo>
                    <a:pt x="139" y="65"/>
                  </a:lnTo>
                  <a:lnTo>
                    <a:pt x="151" y="58"/>
                  </a:lnTo>
                  <a:lnTo>
                    <a:pt x="162" y="48"/>
                  </a:lnTo>
                  <a:lnTo>
                    <a:pt x="173" y="39"/>
                  </a:lnTo>
                  <a:lnTo>
                    <a:pt x="184" y="29"/>
                  </a:lnTo>
                  <a:lnTo>
                    <a:pt x="195" y="18"/>
                  </a:lnTo>
                  <a:lnTo>
                    <a:pt x="207" y="7"/>
                  </a:lnTo>
                  <a:lnTo>
                    <a:pt x="199"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38" name="Freeform 691"/>
            <p:cNvSpPr>
              <a:spLocks noChangeArrowheads="1"/>
            </p:cNvSpPr>
            <p:nvPr/>
          </p:nvSpPr>
          <p:spPr bwMode="auto">
            <a:xfrm>
              <a:off x="441" y="402"/>
              <a:ext cx="10" cy="15"/>
            </a:xfrm>
            <a:custGeom>
              <a:avLst/>
              <a:gdLst>
                <a:gd name="T0" fmla="*/ 0 w 20"/>
                <a:gd name="T1" fmla="*/ 1 h 30"/>
                <a:gd name="T2" fmla="*/ 0 w 20"/>
                <a:gd name="T3" fmla="*/ 1 h 30"/>
                <a:gd name="T4" fmla="*/ 1 w 20"/>
                <a:gd name="T5" fmla="*/ 1 h 30"/>
                <a:gd name="T6" fmla="*/ 1 w 20"/>
                <a:gd name="T7" fmla="*/ 1 h 30"/>
                <a:gd name="T8" fmla="*/ 1 w 20"/>
                <a:gd name="T9" fmla="*/ 1 h 30"/>
                <a:gd name="T10" fmla="*/ 1 w 20"/>
                <a:gd name="T11" fmla="*/ 1 h 30"/>
                <a:gd name="T12" fmla="*/ 1 w 20"/>
                <a:gd name="T13" fmla="*/ 1 h 30"/>
                <a:gd name="T14" fmla="*/ 1 w 20"/>
                <a:gd name="T15" fmla="*/ 1 h 30"/>
                <a:gd name="T16" fmla="*/ 1 w 20"/>
                <a:gd name="T17" fmla="*/ 1 h 30"/>
                <a:gd name="T18" fmla="*/ 1 w 20"/>
                <a:gd name="T19" fmla="*/ 1 h 30"/>
                <a:gd name="T20" fmla="*/ 1 w 20"/>
                <a:gd name="T21" fmla="*/ 0 h 30"/>
                <a:gd name="T22" fmla="*/ 1 w 20"/>
                <a:gd name="T23" fmla="*/ 0 h 30"/>
                <a:gd name="T24" fmla="*/ 0 w 20"/>
                <a:gd name="T25" fmla="*/ 1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0"/>
                <a:gd name="T41" fmla="*/ 20 w 20"/>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0">
                  <a:moveTo>
                    <a:pt x="0" y="10"/>
                  </a:moveTo>
                  <a:lnTo>
                    <a:pt x="0" y="10"/>
                  </a:lnTo>
                  <a:lnTo>
                    <a:pt x="8" y="15"/>
                  </a:lnTo>
                  <a:lnTo>
                    <a:pt x="10" y="17"/>
                  </a:lnTo>
                  <a:lnTo>
                    <a:pt x="8" y="20"/>
                  </a:lnTo>
                  <a:lnTo>
                    <a:pt x="5" y="23"/>
                  </a:lnTo>
                  <a:lnTo>
                    <a:pt x="13" y="30"/>
                  </a:lnTo>
                  <a:lnTo>
                    <a:pt x="18" y="24"/>
                  </a:lnTo>
                  <a:lnTo>
                    <a:pt x="20" y="17"/>
                  </a:lnTo>
                  <a:lnTo>
                    <a:pt x="15" y="7"/>
                  </a:lnTo>
                  <a:lnTo>
                    <a:pt x="5" y="0"/>
                  </a:lnTo>
                  <a:lnTo>
                    <a:pt x="0" y="1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39" name="Freeform 692"/>
            <p:cNvSpPr>
              <a:spLocks noChangeArrowheads="1"/>
            </p:cNvSpPr>
            <p:nvPr/>
          </p:nvSpPr>
          <p:spPr bwMode="auto">
            <a:xfrm>
              <a:off x="355" y="362"/>
              <a:ext cx="89" cy="45"/>
            </a:xfrm>
            <a:custGeom>
              <a:avLst/>
              <a:gdLst>
                <a:gd name="T0" fmla="*/ 0 w 178"/>
                <a:gd name="T1" fmla="*/ 1 h 90"/>
                <a:gd name="T2" fmla="*/ 0 w 178"/>
                <a:gd name="T3" fmla="*/ 1 h 90"/>
                <a:gd name="T4" fmla="*/ 1 w 178"/>
                <a:gd name="T5" fmla="*/ 1 h 90"/>
                <a:gd name="T6" fmla="*/ 1 w 178"/>
                <a:gd name="T7" fmla="*/ 1 h 90"/>
                <a:gd name="T8" fmla="*/ 1 w 178"/>
                <a:gd name="T9" fmla="*/ 0 h 90"/>
                <a:gd name="T10" fmla="*/ 1 w 178"/>
                <a:gd name="T11" fmla="*/ 0 h 90"/>
                <a:gd name="T12" fmla="*/ 0 w 178"/>
                <a:gd name="T13" fmla="*/ 1 h 90"/>
                <a:gd name="T14" fmla="*/ 0 60000 65536"/>
                <a:gd name="T15" fmla="*/ 0 60000 65536"/>
                <a:gd name="T16" fmla="*/ 0 60000 65536"/>
                <a:gd name="T17" fmla="*/ 0 60000 65536"/>
                <a:gd name="T18" fmla="*/ 0 60000 65536"/>
                <a:gd name="T19" fmla="*/ 0 60000 65536"/>
                <a:gd name="T20" fmla="*/ 0 60000 65536"/>
                <a:gd name="T21" fmla="*/ 0 w 178"/>
                <a:gd name="T22" fmla="*/ 0 h 90"/>
                <a:gd name="T23" fmla="*/ 178 w 178"/>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90">
                  <a:moveTo>
                    <a:pt x="0" y="9"/>
                  </a:moveTo>
                  <a:lnTo>
                    <a:pt x="0" y="9"/>
                  </a:lnTo>
                  <a:lnTo>
                    <a:pt x="173" y="90"/>
                  </a:lnTo>
                  <a:lnTo>
                    <a:pt x="178" y="80"/>
                  </a:lnTo>
                  <a:lnTo>
                    <a:pt x="5" y="0"/>
                  </a:lnTo>
                  <a:lnTo>
                    <a:pt x="0" y="9"/>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40" name="Freeform 693"/>
            <p:cNvSpPr>
              <a:spLocks noChangeArrowheads="1"/>
            </p:cNvSpPr>
            <p:nvPr/>
          </p:nvSpPr>
          <p:spPr bwMode="auto">
            <a:xfrm>
              <a:off x="341" y="237"/>
              <a:ext cx="16" cy="10"/>
            </a:xfrm>
            <a:custGeom>
              <a:avLst/>
              <a:gdLst>
                <a:gd name="T0" fmla="*/ 1 w 32"/>
                <a:gd name="T1" fmla="*/ 0 h 21"/>
                <a:gd name="T2" fmla="*/ 1 w 32"/>
                <a:gd name="T3" fmla="*/ 0 h 21"/>
                <a:gd name="T4" fmla="*/ 1 w 32"/>
                <a:gd name="T5" fmla="*/ 0 h 21"/>
                <a:gd name="T6" fmla="*/ 1 w 32"/>
                <a:gd name="T7" fmla="*/ 0 h 21"/>
                <a:gd name="T8" fmla="*/ 1 w 32"/>
                <a:gd name="T9" fmla="*/ 0 h 21"/>
                <a:gd name="T10" fmla="*/ 1 w 32"/>
                <a:gd name="T11" fmla="*/ 0 h 21"/>
                <a:gd name="T12" fmla="*/ 0 w 32"/>
                <a:gd name="T13" fmla="*/ 0 h 21"/>
                <a:gd name="T14" fmla="*/ 1 w 32"/>
                <a:gd name="T15" fmla="*/ 0 h 21"/>
                <a:gd name="T16" fmla="*/ 1 w 32"/>
                <a:gd name="T17" fmla="*/ 0 h 21"/>
                <a:gd name="T18" fmla="*/ 1 w 32"/>
                <a:gd name="T19" fmla="*/ 0 h 21"/>
                <a:gd name="T20" fmla="*/ 1 w 32"/>
                <a:gd name="T21" fmla="*/ 0 h 21"/>
                <a:gd name="T22" fmla="*/ 1 w 32"/>
                <a:gd name="T23" fmla="*/ 0 h 21"/>
                <a:gd name="T24" fmla="*/ 1 w 32"/>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21"/>
                <a:gd name="T41" fmla="*/ 32 w 32"/>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21">
                  <a:moveTo>
                    <a:pt x="27" y="9"/>
                  </a:moveTo>
                  <a:lnTo>
                    <a:pt x="27" y="9"/>
                  </a:lnTo>
                  <a:lnTo>
                    <a:pt x="21" y="11"/>
                  </a:lnTo>
                  <a:lnTo>
                    <a:pt x="16" y="9"/>
                  </a:lnTo>
                  <a:lnTo>
                    <a:pt x="12" y="6"/>
                  </a:lnTo>
                  <a:lnTo>
                    <a:pt x="10" y="0"/>
                  </a:lnTo>
                  <a:lnTo>
                    <a:pt x="0" y="0"/>
                  </a:lnTo>
                  <a:lnTo>
                    <a:pt x="3" y="11"/>
                  </a:lnTo>
                  <a:lnTo>
                    <a:pt x="11" y="18"/>
                  </a:lnTo>
                  <a:lnTo>
                    <a:pt x="21" y="21"/>
                  </a:lnTo>
                  <a:lnTo>
                    <a:pt x="32" y="18"/>
                  </a:lnTo>
                  <a:lnTo>
                    <a:pt x="27" y="9"/>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41" name="Freeform 694"/>
            <p:cNvSpPr>
              <a:spLocks noChangeArrowheads="1"/>
            </p:cNvSpPr>
            <p:nvPr/>
          </p:nvSpPr>
          <p:spPr bwMode="auto">
            <a:xfrm>
              <a:off x="355" y="201"/>
              <a:ext cx="88" cy="45"/>
            </a:xfrm>
            <a:custGeom>
              <a:avLst/>
              <a:gdLst>
                <a:gd name="T0" fmla="*/ 0 w 177"/>
                <a:gd name="T1" fmla="*/ 0 h 90"/>
                <a:gd name="T2" fmla="*/ 0 w 177"/>
                <a:gd name="T3" fmla="*/ 0 h 90"/>
                <a:gd name="T4" fmla="*/ 0 w 177"/>
                <a:gd name="T5" fmla="*/ 1 h 90"/>
                <a:gd name="T6" fmla="*/ 0 w 177"/>
                <a:gd name="T7" fmla="*/ 1 h 90"/>
                <a:gd name="T8" fmla="*/ 0 w 177"/>
                <a:gd name="T9" fmla="*/ 1 h 90"/>
                <a:gd name="T10" fmla="*/ 0 w 177"/>
                <a:gd name="T11" fmla="*/ 1 h 90"/>
                <a:gd name="T12" fmla="*/ 0 w 177"/>
                <a:gd name="T13" fmla="*/ 0 h 90"/>
                <a:gd name="T14" fmla="*/ 0 60000 65536"/>
                <a:gd name="T15" fmla="*/ 0 60000 65536"/>
                <a:gd name="T16" fmla="*/ 0 60000 65536"/>
                <a:gd name="T17" fmla="*/ 0 60000 65536"/>
                <a:gd name="T18" fmla="*/ 0 60000 65536"/>
                <a:gd name="T19" fmla="*/ 0 60000 65536"/>
                <a:gd name="T20" fmla="*/ 0 60000 65536"/>
                <a:gd name="T21" fmla="*/ 0 w 177"/>
                <a:gd name="T22" fmla="*/ 0 h 90"/>
                <a:gd name="T23" fmla="*/ 177 w 177"/>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90">
                  <a:moveTo>
                    <a:pt x="172" y="0"/>
                  </a:moveTo>
                  <a:lnTo>
                    <a:pt x="172" y="0"/>
                  </a:lnTo>
                  <a:lnTo>
                    <a:pt x="0" y="81"/>
                  </a:lnTo>
                  <a:lnTo>
                    <a:pt x="5" y="90"/>
                  </a:lnTo>
                  <a:lnTo>
                    <a:pt x="177" y="10"/>
                  </a:lnTo>
                  <a:lnTo>
                    <a:pt x="172"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42" name="Freeform 695"/>
            <p:cNvSpPr>
              <a:spLocks noChangeArrowheads="1"/>
            </p:cNvSpPr>
            <p:nvPr/>
          </p:nvSpPr>
          <p:spPr bwMode="auto">
            <a:xfrm>
              <a:off x="441" y="191"/>
              <a:ext cx="9" cy="15"/>
            </a:xfrm>
            <a:custGeom>
              <a:avLst/>
              <a:gdLst>
                <a:gd name="T0" fmla="*/ 0 w 20"/>
                <a:gd name="T1" fmla="*/ 1 h 30"/>
                <a:gd name="T2" fmla="*/ 0 w 20"/>
                <a:gd name="T3" fmla="*/ 1 h 30"/>
                <a:gd name="T4" fmla="*/ 0 w 20"/>
                <a:gd name="T5" fmla="*/ 1 h 30"/>
                <a:gd name="T6" fmla="*/ 0 w 20"/>
                <a:gd name="T7" fmla="*/ 1 h 30"/>
                <a:gd name="T8" fmla="*/ 0 w 20"/>
                <a:gd name="T9" fmla="*/ 1 h 30"/>
                <a:gd name="T10" fmla="*/ 0 w 20"/>
                <a:gd name="T11" fmla="*/ 1 h 30"/>
                <a:gd name="T12" fmla="*/ 0 w 20"/>
                <a:gd name="T13" fmla="*/ 1 h 30"/>
                <a:gd name="T14" fmla="*/ 0 w 20"/>
                <a:gd name="T15" fmla="*/ 1 h 30"/>
                <a:gd name="T16" fmla="*/ 0 w 20"/>
                <a:gd name="T17" fmla="*/ 1 h 30"/>
                <a:gd name="T18" fmla="*/ 0 w 20"/>
                <a:gd name="T19" fmla="*/ 1 h 30"/>
                <a:gd name="T20" fmla="*/ 0 w 20"/>
                <a:gd name="T21" fmla="*/ 0 h 30"/>
                <a:gd name="T22" fmla="*/ 0 w 20"/>
                <a:gd name="T23" fmla="*/ 0 h 30"/>
                <a:gd name="T24" fmla="*/ 0 w 20"/>
                <a:gd name="T25" fmla="*/ 1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0"/>
                <a:gd name="T41" fmla="*/ 20 w 20"/>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0">
                  <a:moveTo>
                    <a:pt x="6" y="7"/>
                  </a:moveTo>
                  <a:lnTo>
                    <a:pt x="6" y="7"/>
                  </a:lnTo>
                  <a:lnTo>
                    <a:pt x="10" y="12"/>
                  </a:lnTo>
                  <a:lnTo>
                    <a:pt x="9" y="14"/>
                  </a:lnTo>
                  <a:lnTo>
                    <a:pt x="6" y="17"/>
                  </a:lnTo>
                  <a:lnTo>
                    <a:pt x="0" y="20"/>
                  </a:lnTo>
                  <a:lnTo>
                    <a:pt x="5" y="30"/>
                  </a:lnTo>
                  <a:lnTo>
                    <a:pt x="14" y="26"/>
                  </a:lnTo>
                  <a:lnTo>
                    <a:pt x="19" y="19"/>
                  </a:lnTo>
                  <a:lnTo>
                    <a:pt x="20" y="9"/>
                  </a:lnTo>
                  <a:lnTo>
                    <a:pt x="14" y="0"/>
                  </a:lnTo>
                  <a:lnTo>
                    <a:pt x="6" y="7"/>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43" name="Freeform 696"/>
            <p:cNvSpPr>
              <a:spLocks noChangeArrowheads="1"/>
            </p:cNvSpPr>
            <p:nvPr/>
          </p:nvSpPr>
          <p:spPr bwMode="auto">
            <a:xfrm>
              <a:off x="344" y="134"/>
              <a:ext cx="103" cy="60"/>
            </a:xfrm>
            <a:custGeom>
              <a:avLst/>
              <a:gdLst>
                <a:gd name="T0" fmla="*/ 0 w 207"/>
                <a:gd name="T1" fmla="*/ 0 h 122"/>
                <a:gd name="T2" fmla="*/ 0 w 207"/>
                <a:gd name="T3" fmla="*/ 0 h 122"/>
                <a:gd name="T4" fmla="*/ 0 w 207"/>
                <a:gd name="T5" fmla="*/ 0 h 122"/>
                <a:gd name="T6" fmla="*/ 0 w 207"/>
                <a:gd name="T7" fmla="*/ 0 h 122"/>
                <a:gd name="T8" fmla="*/ 0 w 207"/>
                <a:gd name="T9" fmla="*/ 0 h 122"/>
                <a:gd name="T10" fmla="*/ 0 w 207"/>
                <a:gd name="T11" fmla="*/ 0 h 122"/>
                <a:gd name="T12" fmla="*/ 0 w 207"/>
                <a:gd name="T13" fmla="*/ 0 h 122"/>
                <a:gd name="T14" fmla="*/ 0 w 207"/>
                <a:gd name="T15" fmla="*/ 0 h 122"/>
                <a:gd name="T16" fmla="*/ 0 w 207"/>
                <a:gd name="T17" fmla="*/ 0 h 122"/>
                <a:gd name="T18" fmla="*/ 0 w 207"/>
                <a:gd name="T19" fmla="*/ 0 h 122"/>
                <a:gd name="T20" fmla="*/ 0 w 207"/>
                <a:gd name="T21" fmla="*/ 0 h 122"/>
                <a:gd name="T22" fmla="*/ 0 w 207"/>
                <a:gd name="T23" fmla="*/ 0 h 122"/>
                <a:gd name="T24" fmla="*/ 0 w 207"/>
                <a:gd name="T25" fmla="*/ 0 h 122"/>
                <a:gd name="T26" fmla="*/ 0 w 207"/>
                <a:gd name="T27" fmla="*/ 0 h 122"/>
                <a:gd name="T28" fmla="*/ 0 w 207"/>
                <a:gd name="T29" fmla="*/ 0 h 122"/>
                <a:gd name="T30" fmla="*/ 0 w 207"/>
                <a:gd name="T31" fmla="*/ 0 h 122"/>
                <a:gd name="T32" fmla="*/ 0 w 207"/>
                <a:gd name="T33" fmla="*/ 0 h 122"/>
                <a:gd name="T34" fmla="*/ 0 w 207"/>
                <a:gd name="T35" fmla="*/ 0 h 122"/>
                <a:gd name="T36" fmla="*/ 0 w 207"/>
                <a:gd name="T37" fmla="*/ 0 h 122"/>
                <a:gd name="T38" fmla="*/ 0 w 207"/>
                <a:gd name="T39" fmla="*/ 0 h 122"/>
                <a:gd name="T40" fmla="*/ 0 w 207"/>
                <a:gd name="T41" fmla="*/ 0 h 122"/>
                <a:gd name="T42" fmla="*/ 0 w 207"/>
                <a:gd name="T43" fmla="*/ 0 h 122"/>
                <a:gd name="T44" fmla="*/ 0 w 207"/>
                <a:gd name="T45" fmla="*/ 0 h 122"/>
                <a:gd name="T46" fmla="*/ 0 w 207"/>
                <a:gd name="T47" fmla="*/ 0 h 122"/>
                <a:gd name="T48" fmla="*/ 0 w 207"/>
                <a:gd name="T49" fmla="*/ 0 h 122"/>
                <a:gd name="T50" fmla="*/ 0 w 207"/>
                <a:gd name="T51" fmla="*/ 0 h 122"/>
                <a:gd name="T52" fmla="*/ 0 w 207"/>
                <a:gd name="T53" fmla="*/ 0 h 122"/>
                <a:gd name="T54" fmla="*/ 0 w 207"/>
                <a:gd name="T55" fmla="*/ 0 h 122"/>
                <a:gd name="T56" fmla="*/ 0 w 207"/>
                <a:gd name="T57" fmla="*/ 0 h 122"/>
                <a:gd name="T58" fmla="*/ 0 w 207"/>
                <a:gd name="T59" fmla="*/ 0 h 122"/>
                <a:gd name="T60" fmla="*/ 0 w 207"/>
                <a:gd name="T61" fmla="*/ 0 h 122"/>
                <a:gd name="T62" fmla="*/ 0 w 207"/>
                <a:gd name="T63" fmla="*/ 0 h 122"/>
                <a:gd name="T64" fmla="*/ 0 w 207"/>
                <a:gd name="T65" fmla="*/ 0 h 122"/>
                <a:gd name="T66" fmla="*/ 0 w 207"/>
                <a:gd name="T67" fmla="*/ 0 h 122"/>
                <a:gd name="T68" fmla="*/ 0 w 207"/>
                <a:gd name="T69" fmla="*/ 0 h 122"/>
                <a:gd name="T70" fmla="*/ 0 w 207"/>
                <a:gd name="T71" fmla="*/ 0 h 122"/>
                <a:gd name="T72" fmla="*/ 0 w 207"/>
                <a:gd name="T73" fmla="*/ 0 h 1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7"/>
                <a:gd name="T112" fmla="*/ 0 h 122"/>
                <a:gd name="T113" fmla="*/ 207 w 207"/>
                <a:gd name="T114" fmla="*/ 122 h 1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7" h="122">
                  <a:moveTo>
                    <a:pt x="0" y="10"/>
                  </a:moveTo>
                  <a:lnTo>
                    <a:pt x="0" y="10"/>
                  </a:lnTo>
                  <a:lnTo>
                    <a:pt x="15" y="14"/>
                  </a:lnTo>
                  <a:lnTo>
                    <a:pt x="30" y="18"/>
                  </a:lnTo>
                  <a:lnTo>
                    <a:pt x="45" y="22"/>
                  </a:lnTo>
                  <a:lnTo>
                    <a:pt x="57" y="27"/>
                  </a:lnTo>
                  <a:lnTo>
                    <a:pt x="71" y="33"/>
                  </a:lnTo>
                  <a:lnTo>
                    <a:pt x="83" y="39"/>
                  </a:lnTo>
                  <a:lnTo>
                    <a:pt x="97" y="45"/>
                  </a:lnTo>
                  <a:lnTo>
                    <a:pt x="109" y="51"/>
                  </a:lnTo>
                  <a:lnTo>
                    <a:pt x="119" y="58"/>
                  </a:lnTo>
                  <a:lnTo>
                    <a:pt x="131" y="66"/>
                  </a:lnTo>
                  <a:lnTo>
                    <a:pt x="142" y="74"/>
                  </a:lnTo>
                  <a:lnTo>
                    <a:pt x="155" y="82"/>
                  </a:lnTo>
                  <a:lnTo>
                    <a:pt x="166" y="91"/>
                  </a:lnTo>
                  <a:lnTo>
                    <a:pt x="177" y="100"/>
                  </a:lnTo>
                  <a:lnTo>
                    <a:pt x="188" y="111"/>
                  </a:lnTo>
                  <a:lnTo>
                    <a:pt x="199" y="122"/>
                  </a:lnTo>
                  <a:lnTo>
                    <a:pt x="207" y="115"/>
                  </a:lnTo>
                  <a:lnTo>
                    <a:pt x="195" y="104"/>
                  </a:lnTo>
                  <a:lnTo>
                    <a:pt x="184" y="93"/>
                  </a:lnTo>
                  <a:lnTo>
                    <a:pt x="173" y="83"/>
                  </a:lnTo>
                  <a:lnTo>
                    <a:pt x="162" y="73"/>
                  </a:lnTo>
                  <a:lnTo>
                    <a:pt x="150" y="64"/>
                  </a:lnTo>
                  <a:lnTo>
                    <a:pt x="139" y="57"/>
                  </a:lnTo>
                  <a:lnTo>
                    <a:pt x="126" y="48"/>
                  </a:lnTo>
                  <a:lnTo>
                    <a:pt x="114" y="41"/>
                  </a:lnTo>
                  <a:lnTo>
                    <a:pt x="102" y="35"/>
                  </a:lnTo>
                  <a:lnTo>
                    <a:pt x="88" y="29"/>
                  </a:lnTo>
                  <a:lnTo>
                    <a:pt x="76" y="23"/>
                  </a:lnTo>
                  <a:lnTo>
                    <a:pt x="62" y="17"/>
                  </a:lnTo>
                  <a:lnTo>
                    <a:pt x="47" y="12"/>
                  </a:lnTo>
                  <a:lnTo>
                    <a:pt x="32" y="9"/>
                  </a:lnTo>
                  <a:lnTo>
                    <a:pt x="18" y="4"/>
                  </a:lnTo>
                  <a:lnTo>
                    <a:pt x="3" y="0"/>
                  </a:lnTo>
                  <a:lnTo>
                    <a:pt x="0" y="1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44" name="Freeform 697"/>
            <p:cNvSpPr>
              <a:spLocks noChangeArrowheads="1"/>
            </p:cNvSpPr>
            <p:nvPr/>
          </p:nvSpPr>
          <p:spPr bwMode="auto">
            <a:xfrm>
              <a:off x="334" y="132"/>
              <a:ext cx="11" cy="12"/>
            </a:xfrm>
            <a:custGeom>
              <a:avLst/>
              <a:gdLst>
                <a:gd name="T0" fmla="*/ 0 w 23"/>
                <a:gd name="T1" fmla="*/ 1 h 23"/>
                <a:gd name="T2" fmla="*/ 0 w 23"/>
                <a:gd name="T3" fmla="*/ 1 h 23"/>
                <a:gd name="T4" fmla="*/ 0 w 23"/>
                <a:gd name="T5" fmla="*/ 1 h 23"/>
                <a:gd name="T6" fmla="*/ 0 w 23"/>
                <a:gd name="T7" fmla="*/ 1 h 23"/>
                <a:gd name="T8" fmla="*/ 0 w 23"/>
                <a:gd name="T9" fmla="*/ 1 h 23"/>
                <a:gd name="T10" fmla="*/ 0 w 23"/>
                <a:gd name="T11" fmla="*/ 1 h 23"/>
                <a:gd name="T12" fmla="*/ 0 w 23"/>
                <a:gd name="T13" fmla="*/ 1 h 23"/>
                <a:gd name="T14" fmla="*/ 0 w 23"/>
                <a:gd name="T15" fmla="*/ 0 h 23"/>
                <a:gd name="T16" fmla="*/ 0 w 23"/>
                <a:gd name="T17" fmla="*/ 1 h 23"/>
                <a:gd name="T18" fmla="*/ 0 w 23"/>
                <a:gd name="T19" fmla="*/ 1 h 23"/>
                <a:gd name="T20" fmla="*/ 0 w 23"/>
                <a:gd name="T21" fmla="*/ 1 h 23"/>
                <a:gd name="T22" fmla="*/ 0 w 23"/>
                <a:gd name="T23" fmla="*/ 1 h 23"/>
                <a:gd name="T24" fmla="*/ 0 w 23"/>
                <a:gd name="T25" fmla="*/ 1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3"/>
                <a:gd name="T41" fmla="*/ 23 w 2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3">
                  <a:moveTo>
                    <a:pt x="10" y="23"/>
                  </a:moveTo>
                  <a:lnTo>
                    <a:pt x="10" y="23"/>
                  </a:lnTo>
                  <a:lnTo>
                    <a:pt x="10" y="13"/>
                  </a:lnTo>
                  <a:lnTo>
                    <a:pt x="13" y="12"/>
                  </a:lnTo>
                  <a:lnTo>
                    <a:pt x="14" y="12"/>
                  </a:lnTo>
                  <a:lnTo>
                    <a:pt x="20" y="12"/>
                  </a:lnTo>
                  <a:lnTo>
                    <a:pt x="23" y="2"/>
                  </a:lnTo>
                  <a:lnTo>
                    <a:pt x="14" y="0"/>
                  </a:lnTo>
                  <a:lnTo>
                    <a:pt x="5" y="2"/>
                  </a:lnTo>
                  <a:lnTo>
                    <a:pt x="0" y="11"/>
                  </a:lnTo>
                  <a:lnTo>
                    <a:pt x="0" y="23"/>
                  </a:lnTo>
                  <a:lnTo>
                    <a:pt x="10" y="2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45" name="Freeform 698"/>
            <p:cNvSpPr>
              <a:spLocks noChangeArrowheads="1"/>
            </p:cNvSpPr>
            <p:nvPr/>
          </p:nvSpPr>
          <p:spPr bwMode="auto">
            <a:xfrm>
              <a:off x="334" y="144"/>
              <a:ext cx="12" cy="93"/>
            </a:xfrm>
            <a:custGeom>
              <a:avLst/>
              <a:gdLst>
                <a:gd name="T0" fmla="*/ 1 w 24"/>
                <a:gd name="T1" fmla="*/ 1 h 186"/>
                <a:gd name="T2" fmla="*/ 1 w 24"/>
                <a:gd name="T3" fmla="*/ 1 h 186"/>
                <a:gd name="T4" fmla="*/ 1 w 24"/>
                <a:gd name="T5" fmla="*/ 0 h 186"/>
                <a:gd name="T6" fmla="*/ 0 w 24"/>
                <a:gd name="T7" fmla="*/ 0 h 186"/>
                <a:gd name="T8" fmla="*/ 1 w 24"/>
                <a:gd name="T9" fmla="*/ 1 h 186"/>
                <a:gd name="T10" fmla="*/ 1 w 24"/>
                <a:gd name="T11" fmla="*/ 1 h 186"/>
                <a:gd name="T12" fmla="*/ 1 w 24"/>
                <a:gd name="T13" fmla="*/ 1 h 186"/>
                <a:gd name="T14" fmla="*/ 0 60000 65536"/>
                <a:gd name="T15" fmla="*/ 0 60000 65536"/>
                <a:gd name="T16" fmla="*/ 0 60000 65536"/>
                <a:gd name="T17" fmla="*/ 0 60000 65536"/>
                <a:gd name="T18" fmla="*/ 0 60000 65536"/>
                <a:gd name="T19" fmla="*/ 0 60000 65536"/>
                <a:gd name="T20" fmla="*/ 0 60000 65536"/>
                <a:gd name="T21" fmla="*/ 0 w 24"/>
                <a:gd name="T22" fmla="*/ 0 h 186"/>
                <a:gd name="T23" fmla="*/ 24 w 24"/>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86">
                  <a:moveTo>
                    <a:pt x="24" y="186"/>
                  </a:moveTo>
                  <a:lnTo>
                    <a:pt x="24" y="186"/>
                  </a:lnTo>
                  <a:lnTo>
                    <a:pt x="10" y="0"/>
                  </a:lnTo>
                  <a:lnTo>
                    <a:pt x="0" y="0"/>
                  </a:lnTo>
                  <a:lnTo>
                    <a:pt x="14" y="186"/>
                  </a:lnTo>
                  <a:lnTo>
                    <a:pt x="24" y="186"/>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46" name="Freeform 699"/>
            <p:cNvSpPr>
              <a:spLocks noChangeArrowheads="1"/>
            </p:cNvSpPr>
            <p:nvPr/>
          </p:nvSpPr>
          <p:spPr bwMode="auto">
            <a:xfrm>
              <a:off x="381" y="295"/>
              <a:ext cx="9" cy="18"/>
            </a:xfrm>
            <a:custGeom>
              <a:avLst/>
              <a:gdLst>
                <a:gd name="T0" fmla="*/ 0 w 19"/>
                <a:gd name="T1" fmla="*/ 1 h 36"/>
                <a:gd name="T2" fmla="*/ 0 w 19"/>
                <a:gd name="T3" fmla="*/ 1 h 36"/>
                <a:gd name="T4" fmla="*/ 0 w 19"/>
                <a:gd name="T5" fmla="*/ 1 h 36"/>
                <a:gd name="T6" fmla="*/ 0 w 19"/>
                <a:gd name="T7" fmla="*/ 1 h 36"/>
                <a:gd name="T8" fmla="*/ 0 w 19"/>
                <a:gd name="T9" fmla="*/ 1 h 36"/>
                <a:gd name="T10" fmla="*/ 0 w 19"/>
                <a:gd name="T11" fmla="*/ 1 h 36"/>
                <a:gd name="T12" fmla="*/ 0 w 19"/>
                <a:gd name="T13" fmla="*/ 0 h 36"/>
                <a:gd name="T14" fmla="*/ 0 w 19"/>
                <a:gd name="T15" fmla="*/ 1 h 36"/>
                <a:gd name="T16" fmla="*/ 0 w 19"/>
                <a:gd name="T17" fmla="*/ 1 h 36"/>
                <a:gd name="T18" fmla="*/ 0 w 19"/>
                <a:gd name="T19" fmla="*/ 1 h 36"/>
                <a:gd name="T20" fmla="*/ 0 w 19"/>
                <a:gd name="T21" fmla="*/ 1 h 36"/>
                <a:gd name="T22" fmla="*/ 0 w 19"/>
                <a:gd name="T23" fmla="*/ 1 h 36"/>
                <a:gd name="T24" fmla="*/ 0 w 19"/>
                <a:gd name="T25" fmla="*/ 1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6"/>
                <a:gd name="T41" fmla="*/ 19 w 19"/>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6">
                  <a:moveTo>
                    <a:pt x="19" y="26"/>
                  </a:moveTo>
                  <a:lnTo>
                    <a:pt x="17" y="26"/>
                  </a:lnTo>
                  <a:lnTo>
                    <a:pt x="13" y="22"/>
                  </a:lnTo>
                  <a:lnTo>
                    <a:pt x="10" y="18"/>
                  </a:lnTo>
                  <a:lnTo>
                    <a:pt x="13" y="14"/>
                  </a:lnTo>
                  <a:lnTo>
                    <a:pt x="17" y="10"/>
                  </a:lnTo>
                  <a:lnTo>
                    <a:pt x="10" y="0"/>
                  </a:lnTo>
                  <a:lnTo>
                    <a:pt x="3" y="10"/>
                  </a:lnTo>
                  <a:lnTo>
                    <a:pt x="0" y="18"/>
                  </a:lnTo>
                  <a:lnTo>
                    <a:pt x="3" y="29"/>
                  </a:lnTo>
                  <a:lnTo>
                    <a:pt x="13" y="36"/>
                  </a:lnTo>
                  <a:lnTo>
                    <a:pt x="11" y="36"/>
                  </a:lnTo>
                  <a:lnTo>
                    <a:pt x="19" y="26"/>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47" name="Freeform 700"/>
            <p:cNvSpPr>
              <a:spLocks noChangeArrowheads="1"/>
            </p:cNvSpPr>
            <p:nvPr/>
          </p:nvSpPr>
          <p:spPr bwMode="auto">
            <a:xfrm>
              <a:off x="386" y="308"/>
              <a:ext cx="83" cy="57"/>
            </a:xfrm>
            <a:custGeom>
              <a:avLst/>
              <a:gdLst>
                <a:gd name="T0" fmla="*/ 1 w 166"/>
                <a:gd name="T1" fmla="*/ 0 h 115"/>
                <a:gd name="T2" fmla="*/ 1 w 166"/>
                <a:gd name="T3" fmla="*/ 0 h 115"/>
                <a:gd name="T4" fmla="*/ 1 w 166"/>
                <a:gd name="T5" fmla="*/ 0 h 115"/>
                <a:gd name="T6" fmla="*/ 0 w 166"/>
                <a:gd name="T7" fmla="*/ 0 h 115"/>
                <a:gd name="T8" fmla="*/ 1 w 166"/>
                <a:gd name="T9" fmla="*/ 0 h 115"/>
                <a:gd name="T10" fmla="*/ 1 w 166"/>
                <a:gd name="T11" fmla="*/ 0 h 115"/>
                <a:gd name="T12" fmla="*/ 1 w 166"/>
                <a:gd name="T13" fmla="*/ 0 h 115"/>
                <a:gd name="T14" fmla="*/ 0 60000 65536"/>
                <a:gd name="T15" fmla="*/ 0 60000 65536"/>
                <a:gd name="T16" fmla="*/ 0 60000 65536"/>
                <a:gd name="T17" fmla="*/ 0 60000 65536"/>
                <a:gd name="T18" fmla="*/ 0 60000 65536"/>
                <a:gd name="T19" fmla="*/ 0 60000 65536"/>
                <a:gd name="T20" fmla="*/ 0 60000 65536"/>
                <a:gd name="T21" fmla="*/ 0 w 166"/>
                <a:gd name="T22" fmla="*/ 0 h 115"/>
                <a:gd name="T23" fmla="*/ 166 w 166"/>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15">
                  <a:moveTo>
                    <a:pt x="166" y="105"/>
                  </a:moveTo>
                  <a:lnTo>
                    <a:pt x="166" y="105"/>
                  </a:lnTo>
                  <a:lnTo>
                    <a:pt x="8" y="0"/>
                  </a:lnTo>
                  <a:lnTo>
                    <a:pt x="0" y="10"/>
                  </a:lnTo>
                  <a:lnTo>
                    <a:pt x="158" y="115"/>
                  </a:lnTo>
                  <a:lnTo>
                    <a:pt x="166" y="10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48" name="Freeform 701"/>
            <p:cNvSpPr>
              <a:spLocks noChangeArrowheads="1"/>
            </p:cNvSpPr>
            <p:nvPr/>
          </p:nvSpPr>
          <p:spPr bwMode="auto">
            <a:xfrm>
              <a:off x="465" y="360"/>
              <a:ext cx="16" cy="8"/>
            </a:xfrm>
            <a:custGeom>
              <a:avLst/>
              <a:gdLst>
                <a:gd name="T0" fmla="*/ 1 w 31"/>
                <a:gd name="T1" fmla="*/ 0 h 17"/>
                <a:gd name="T2" fmla="*/ 1 w 31"/>
                <a:gd name="T3" fmla="*/ 0 h 17"/>
                <a:gd name="T4" fmla="*/ 1 w 31"/>
                <a:gd name="T5" fmla="*/ 0 h 17"/>
                <a:gd name="T6" fmla="*/ 1 w 31"/>
                <a:gd name="T7" fmla="*/ 0 h 17"/>
                <a:gd name="T8" fmla="*/ 1 w 31"/>
                <a:gd name="T9" fmla="*/ 0 h 17"/>
                <a:gd name="T10" fmla="*/ 1 w 31"/>
                <a:gd name="T11" fmla="*/ 0 h 17"/>
                <a:gd name="T12" fmla="*/ 0 w 31"/>
                <a:gd name="T13" fmla="*/ 0 h 17"/>
                <a:gd name="T14" fmla="*/ 1 w 31"/>
                <a:gd name="T15" fmla="*/ 0 h 17"/>
                <a:gd name="T16" fmla="*/ 1 w 31"/>
                <a:gd name="T17" fmla="*/ 0 h 17"/>
                <a:gd name="T18" fmla="*/ 1 w 31"/>
                <a:gd name="T19" fmla="*/ 0 h 17"/>
                <a:gd name="T20" fmla="*/ 1 w 31"/>
                <a:gd name="T21" fmla="*/ 0 h 17"/>
                <a:gd name="T22" fmla="*/ 1 w 31"/>
                <a:gd name="T23" fmla="*/ 0 h 17"/>
                <a:gd name="T24" fmla="*/ 1 w 31"/>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17"/>
                <a:gd name="T41" fmla="*/ 31 w 31"/>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17">
                  <a:moveTo>
                    <a:pt x="21" y="0"/>
                  </a:moveTo>
                  <a:lnTo>
                    <a:pt x="21" y="0"/>
                  </a:lnTo>
                  <a:lnTo>
                    <a:pt x="18" y="6"/>
                  </a:lnTo>
                  <a:lnTo>
                    <a:pt x="17" y="7"/>
                  </a:lnTo>
                  <a:lnTo>
                    <a:pt x="13" y="5"/>
                  </a:lnTo>
                  <a:lnTo>
                    <a:pt x="8" y="1"/>
                  </a:lnTo>
                  <a:lnTo>
                    <a:pt x="0" y="11"/>
                  </a:lnTo>
                  <a:lnTo>
                    <a:pt x="8" y="14"/>
                  </a:lnTo>
                  <a:lnTo>
                    <a:pt x="17" y="17"/>
                  </a:lnTo>
                  <a:lnTo>
                    <a:pt x="25" y="13"/>
                  </a:lnTo>
                  <a:lnTo>
                    <a:pt x="31" y="2"/>
                  </a:lnTo>
                  <a:lnTo>
                    <a:pt x="21"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49" name="Freeform 702"/>
            <p:cNvSpPr>
              <a:spLocks noChangeArrowheads="1"/>
            </p:cNvSpPr>
            <p:nvPr/>
          </p:nvSpPr>
          <p:spPr bwMode="auto">
            <a:xfrm>
              <a:off x="476" y="247"/>
              <a:ext cx="15" cy="114"/>
            </a:xfrm>
            <a:custGeom>
              <a:avLst/>
              <a:gdLst>
                <a:gd name="T0" fmla="*/ 0 w 30"/>
                <a:gd name="T1" fmla="*/ 1 h 227"/>
                <a:gd name="T2" fmla="*/ 0 w 30"/>
                <a:gd name="T3" fmla="*/ 1 h 227"/>
                <a:gd name="T4" fmla="*/ 1 w 30"/>
                <a:gd name="T5" fmla="*/ 1 h 227"/>
                <a:gd name="T6" fmla="*/ 1 w 30"/>
                <a:gd name="T7" fmla="*/ 1 h 227"/>
                <a:gd name="T8" fmla="*/ 1 w 30"/>
                <a:gd name="T9" fmla="*/ 1 h 227"/>
                <a:gd name="T10" fmla="*/ 1 w 30"/>
                <a:gd name="T11" fmla="*/ 1 h 227"/>
                <a:gd name="T12" fmla="*/ 1 w 30"/>
                <a:gd name="T13" fmla="*/ 1 h 227"/>
                <a:gd name="T14" fmla="*/ 1 w 30"/>
                <a:gd name="T15" fmla="*/ 1 h 227"/>
                <a:gd name="T16" fmla="*/ 1 w 30"/>
                <a:gd name="T17" fmla="*/ 1 h 227"/>
                <a:gd name="T18" fmla="*/ 1 w 30"/>
                <a:gd name="T19" fmla="*/ 1 h 227"/>
                <a:gd name="T20" fmla="*/ 1 w 30"/>
                <a:gd name="T21" fmla="*/ 1 h 227"/>
                <a:gd name="T22" fmla="*/ 1 w 30"/>
                <a:gd name="T23" fmla="*/ 1 h 227"/>
                <a:gd name="T24" fmla="*/ 1 w 30"/>
                <a:gd name="T25" fmla="*/ 1 h 227"/>
                <a:gd name="T26" fmla="*/ 1 w 30"/>
                <a:gd name="T27" fmla="*/ 1 h 227"/>
                <a:gd name="T28" fmla="*/ 1 w 30"/>
                <a:gd name="T29" fmla="*/ 1 h 227"/>
                <a:gd name="T30" fmla="*/ 1 w 30"/>
                <a:gd name="T31" fmla="*/ 1 h 227"/>
                <a:gd name="T32" fmla="*/ 1 w 30"/>
                <a:gd name="T33" fmla="*/ 1 h 227"/>
                <a:gd name="T34" fmla="*/ 0 w 30"/>
                <a:gd name="T35" fmla="*/ 1 h 227"/>
                <a:gd name="T36" fmla="*/ 1 w 30"/>
                <a:gd name="T37" fmla="*/ 1 h 227"/>
                <a:gd name="T38" fmla="*/ 1 w 30"/>
                <a:gd name="T39" fmla="*/ 1 h 227"/>
                <a:gd name="T40" fmla="*/ 1 w 30"/>
                <a:gd name="T41" fmla="*/ 1 h 227"/>
                <a:gd name="T42" fmla="*/ 1 w 30"/>
                <a:gd name="T43" fmla="*/ 1 h 227"/>
                <a:gd name="T44" fmla="*/ 1 w 30"/>
                <a:gd name="T45" fmla="*/ 1 h 227"/>
                <a:gd name="T46" fmla="*/ 1 w 30"/>
                <a:gd name="T47" fmla="*/ 1 h 227"/>
                <a:gd name="T48" fmla="*/ 1 w 30"/>
                <a:gd name="T49" fmla="*/ 1 h 227"/>
                <a:gd name="T50" fmla="*/ 1 w 30"/>
                <a:gd name="T51" fmla="*/ 1 h 227"/>
                <a:gd name="T52" fmla="*/ 1 w 30"/>
                <a:gd name="T53" fmla="*/ 1 h 227"/>
                <a:gd name="T54" fmla="*/ 1 w 30"/>
                <a:gd name="T55" fmla="*/ 1 h 227"/>
                <a:gd name="T56" fmla="*/ 1 w 30"/>
                <a:gd name="T57" fmla="*/ 1 h 227"/>
                <a:gd name="T58" fmla="*/ 1 w 30"/>
                <a:gd name="T59" fmla="*/ 1 h 227"/>
                <a:gd name="T60" fmla="*/ 1 w 30"/>
                <a:gd name="T61" fmla="*/ 1 h 227"/>
                <a:gd name="T62" fmla="*/ 1 w 30"/>
                <a:gd name="T63" fmla="*/ 1 h 227"/>
                <a:gd name="T64" fmla="*/ 1 w 30"/>
                <a:gd name="T65" fmla="*/ 1 h 227"/>
                <a:gd name="T66" fmla="*/ 1 w 30"/>
                <a:gd name="T67" fmla="*/ 1 h 227"/>
                <a:gd name="T68" fmla="*/ 1 w 30"/>
                <a:gd name="T69" fmla="*/ 0 h 227"/>
                <a:gd name="T70" fmla="*/ 1 w 30"/>
                <a:gd name="T71" fmla="*/ 0 h 227"/>
                <a:gd name="T72" fmla="*/ 0 w 30"/>
                <a:gd name="T73" fmla="*/ 1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
                <a:gd name="T112" fmla="*/ 0 h 227"/>
                <a:gd name="T113" fmla="*/ 30 w 30"/>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 h="227">
                  <a:moveTo>
                    <a:pt x="0" y="2"/>
                  </a:moveTo>
                  <a:lnTo>
                    <a:pt x="0" y="2"/>
                  </a:lnTo>
                  <a:lnTo>
                    <a:pt x="5" y="17"/>
                  </a:lnTo>
                  <a:lnTo>
                    <a:pt x="9" y="31"/>
                  </a:lnTo>
                  <a:lnTo>
                    <a:pt x="12" y="46"/>
                  </a:lnTo>
                  <a:lnTo>
                    <a:pt x="14" y="60"/>
                  </a:lnTo>
                  <a:lnTo>
                    <a:pt x="17" y="73"/>
                  </a:lnTo>
                  <a:lnTo>
                    <a:pt x="17" y="87"/>
                  </a:lnTo>
                  <a:lnTo>
                    <a:pt x="17" y="100"/>
                  </a:lnTo>
                  <a:lnTo>
                    <a:pt x="18" y="113"/>
                  </a:lnTo>
                  <a:lnTo>
                    <a:pt x="17" y="127"/>
                  </a:lnTo>
                  <a:lnTo>
                    <a:pt x="18" y="141"/>
                  </a:lnTo>
                  <a:lnTo>
                    <a:pt x="15" y="154"/>
                  </a:lnTo>
                  <a:lnTo>
                    <a:pt x="14" y="167"/>
                  </a:lnTo>
                  <a:lnTo>
                    <a:pt x="12" y="182"/>
                  </a:lnTo>
                  <a:lnTo>
                    <a:pt x="8" y="196"/>
                  </a:lnTo>
                  <a:lnTo>
                    <a:pt x="4" y="211"/>
                  </a:lnTo>
                  <a:lnTo>
                    <a:pt x="0" y="225"/>
                  </a:lnTo>
                  <a:lnTo>
                    <a:pt x="10" y="227"/>
                  </a:lnTo>
                  <a:lnTo>
                    <a:pt x="14" y="213"/>
                  </a:lnTo>
                  <a:lnTo>
                    <a:pt x="18" y="198"/>
                  </a:lnTo>
                  <a:lnTo>
                    <a:pt x="21" y="184"/>
                  </a:lnTo>
                  <a:lnTo>
                    <a:pt x="24" y="170"/>
                  </a:lnTo>
                  <a:lnTo>
                    <a:pt x="25" y="156"/>
                  </a:lnTo>
                  <a:lnTo>
                    <a:pt x="28" y="141"/>
                  </a:lnTo>
                  <a:lnTo>
                    <a:pt x="29" y="127"/>
                  </a:lnTo>
                  <a:lnTo>
                    <a:pt x="30" y="113"/>
                  </a:lnTo>
                  <a:lnTo>
                    <a:pt x="29" y="100"/>
                  </a:lnTo>
                  <a:lnTo>
                    <a:pt x="29" y="87"/>
                  </a:lnTo>
                  <a:lnTo>
                    <a:pt x="26" y="71"/>
                  </a:lnTo>
                  <a:lnTo>
                    <a:pt x="24" y="58"/>
                  </a:lnTo>
                  <a:lnTo>
                    <a:pt x="21" y="43"/>
                  </a:lnTo>
                  <a:lnTo>
                    <a:pt x="19" y="29"/>
                  </a:lnTo>
                  <a:lnTo>
                    <a:pt x="15" y="14"/>
                  </a:lnTo>
                  <a:lnTo>
                    <a:pt x="10" y="0"/>
                  </a:lnTo>
                  <a:lnTo>
                    <a:pt x="0"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50" name="Freeform 703"/>
            <p:cNvSpPr>
              <a:spLocks noChangeArrowheads="1"/>
            </p:cNvSpPr>
            <p:nvPr/>
          </p:nvSpPr>
          <p:spPr bwMode="auto">
            <a:xfrm>
              <a:off x="465" y="240"/>
              <a:ext cx="16" cy="9"/>
            </a:xfrm>
            <a:custGeom>
              <a:avLst/>
              <a:gdLst>
                <a:gd name="T0" fmla="*/ 1 w 31"/>
                <a:gd name="T1" fmla="*/ 1 h 17"/>
                <a:gd name="T2" fmla="*/ 1 w 31"/>
                <a:gd name="T3" fmla="*/ 1 h 17"/>
                <a:gd name="T4" fmla="*/ 1 w 31"/>
                <a:gd name="T5" fmla="*/ 1 h 17"/>
                <a:gd name="T6" fmla="*/ 1 w 31"/>
                <a:gd name="T7" fmla="*/ 1 h 17"/>
                <a:gd name="T8" fmla="*/ 1 w 31"/>
                <a:gd name="T9" fmla="*/ 1 h 17"/>
                <a:gd name="T10" fmla="*/ 1 w 31"/>
                <a:gd name="T11" fmla="*/ 1 h 17"/>
                <a:gd name="T12" fmla="*/ 1 w 31"/>
                <a:gd name="T13" fmla="*/ 1 h 17"/>
                <a:gd name="T14" fmla="*/ 1 w 31"/>
                <a:gd name="T15" fmla="*/ 1 h 17"/>
                <a:gd name="T16" fmla="*/ 1 w 31"/>
                <a:gd name="T17" fmla="*/ 0 h 17"/>
                <a:gd name="T18" fmla="*/ 1 w 31"/>
                <a:gd name="T19" fmla="*/ 0 h 17"/>
                <a:gd name="T20" fmla="*/ 0 w 31"/>
                <a:gd name="T21" fmla="*/ 1 h 17"/>
                <a:gd name="T22" fmla="*/ 0 w 31"/>
                <a:gd name="T23" fmla="*/ 1 h 17"/>
                <a:gd name="T24" fmla="*/ 1 w 31"/>
                <a:gd name="T25" fmla="*/ 1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17"/>
                <a:gd name="T41" fmla="*/ 31 w 31"/>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17">
                  <a:moveTo>
                    <a:pt x="8" y="15"/>
                  </a:moveTo>
                  <a:lnTo>
                    <a:pt x="8" y="15"/>
                  </a:lnTo>
                  <a:lnTo>
                    <a:pt x="15" y="10"/>
                  </a:lnTo>
                  <a:lnTo>
                    <a:pt x="18" y="10"/>
                  </a:lnTo>
                  <a:lnTo>
                    <a:pt x="19" y="12"/>
                  </a:lnTo>
                  <a:lnTo>
                    <a:pt x="21" y="17"/>
                  </a:lnTo>
                  <a:lnTo>
                    <a:pt x="31" y="15"/>
                  </a:lnTo>
                  <a:lnTo>
                    <a:pt x="29" y="8"/>
                  </a:lnTo>
                  <a:lnTo>
                    <a:pt x="23" y="0"/>
                  </a:lnTo>
                  <a:lnTo>
                    <a:pt x="13" y="0"/>
                  </a:lnTo>
                  <a:lnTo>
                    <a:pt x="0" y="5"/>
                  </a:lnTo>
                  <a:lnTo>
                    <a:pt x="8" y="1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51" name="Freeform 704"/>
            <p:cNvSpPr>
              <a:spLocks noChangeArrowheads="1"/>
            </p:cNvSpPr>
            <p:nvPr/>
          </p:nvSpPr>
          <p:spPr bwMode="auto">
            <a:xfrm>
              <a:off x="386" y="243"/>
              <a:ext cx="83" cy="57"/>
            </a:xfrm>
            <a:custGeom>
              <a:avLst/>
              <a:gdLst>
                <a:gd name="T0" fmla="*/ 0 w 167"/>
                <a:gd name="T1" fmla="*/ 0 h 115"/>
                <a:gd name="T2" fmla="*/ 0 w 167"/>
                <a:gd name="T3" fmla="*/ 0 h 115"/>
                <a:gd name="T4" fmla="*/ 0 w 167"/>
                <a:gd name="T5" fmla="*/ 0 h 115"/>
                <a:gd name="T6" fmla="*/ 0 w 167"/>
                <a:gd name="T7" fmla="*/ 0 h 115"/>
                <a:gd name="T8" fmla="*/ 0 w 167"/>
                <a:gd name="T9" fmla="*/ 0 h 115"/>
                <a:gd name="T10" fmla="*/ 0 w 167"/>
                <a:gd name="T11" fmla="*/ 0 h 115"/>
                <a:gd name="T12" fmla="*/ 0 w 167"/>
                <a:gd name="T13" fmla="*/ 0 h 115"/>
                <a:gd name="T14" fmla="*/ 0 60000 65536"/>
                <a:gd name="T15" fmla="*/ 0 60000 65536"/>
                <a:gd name="T16" fmla="*/ 0 60000 65536"/>
                <a:gd name="T17" fmla="*/ 0 60000 65536"/>
                <a:gd name="T18" fmla="*/ 0 60000 65536"/>
                <a:gd name="T19" fmla="*/ 0 60000 65536"/>
                <a:gd name="T20" fmla="*/ 0 60000 65536"/>
                <a:gd name="T21" fmla="*/ 0 w 167"/>
                <a:gd name="T22" fmla="*/ 0 h 115"/>
                <a:gd name="T23" fmla="*/ 167 w 167"/>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7" h="115">
                  <a:moveTo>
                    <a:pt x="7" y="115"/>
                  </a:moveTo>
                  <a:lnTo>
                    <a:pt x="7" y="115"/>
                  </a:lnTo>
                  <a:lnTo>
                    <a:pt x="167" y="10"/>
                  </a:lnTo>
                  <a:lnTo>
                    <a:pt x="159" y="0"/>
                  </a:lnTo>
                  <a:lnTo>
                    <a:pt x="0" y="105"/>
                  </a:lnTo>
                  <a:lnTo>
                    <a:pt x="7" y="11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52" name="Freeform 705"/>
            <p:cNvSpPr>
              <a:spLocks noChangeArrowheads="1"/>
            </p:cNvSpPr>
            <p:nvPr/>
          </p:nvSpPr>
          <p:spPr bwMode="auto">
            <a:xfrm>
              <a:off x="235" y="296"/>
              <a:ext cx="9" cy="18"/>
            </a:xfrm>
            <a:custGeom>
              <a:avLst/>
              <a:gdLst>
                <a:gd name="T0" fmla="*/ 0 w 18"/>
                <a:gd name="T1" fmla="*/ 1 h 36"/>
                <a:gd name="T2" fmla="*/ 0 w 18"/>
                <a:gd name="T3" fmla="*/ 1 h 36"/>
                <a:gd name="T4" fmla="*/ 1 w 18"/>
                <a:gd name="T5" fmla="*/ 1 h 36"/>
                <a:gd name="T6" fmla="*/ 1 w 18"/>
                <a:gd name="T7" fmla="*/ 1 h 36"/>
                <a:gd name="T8" fmla="*/ 1 w 18"/>
                <a:gd name="T9" fmla="*/ 1 h 36"/>
                <a:gd name="T10" fmla="*/ 1 w 18"/>
                <a:gd name="T11" fmla="*/ 1 h 36"/>
                <a:gd name="T12" fmla="*/ 1 w 18"/>
                <a:gd name="T13" fmla="*/ 1 h 36"/>
                <a:gd name="T14" fmla="*/ 1 w 18"/>
                <a:gd name="T15" fmla="*/ 1 h 36"/>
                <a:gd name="T16" fmla="*/ 1 w 18"/>
                <a:gd name="T17" fmla="*/ 1 h 36"/>
                <a:gd name="T18" fmla="*/ 1 w 18"/>
                <a:gd name="T19" fmla="*/ 1 h 36"/>
                <a:gd name="T20" fmla="*/ 1 w 18"/>
                <a:gd name="T21" fmla="*/ 0 h 36"/>
                <a:gd name="T22" fmla="*/ 1 w 18"/>
                <a:gd name="T23" fmla="*/ 0 h 36"/>
                <a:gd name="T24" fmla="*/ 0 w 18"/>
                <a:gd name="T25" fmla="*/ 1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36"/>
                <a:gd name="T41" fmla="*/ 18 w 18"/>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36">
                  <a:moveTo>
                    <a:pt x="0" y="10"/>
                  </a:moveTo>
                  <a:lnTo>
                    <a:pt x="0" y="10"/>
                  </a:lnTo>
                  <a:lnTo>
                    <a:pt x="4" y="15"/>
                  </a:lnTo>
                  <a:lnTo>
                    <a:pt x="6" y="18"/>
                  </a:lnTo>
                  <a:lnTo>
                    <a:pt x="4" y="23"/>
                  </a:lnTo>
                  <a:lnTo>
                    <a:pt x="1" y="27"/>
                  </a:lnTo>
                  <a:lnTo>
                    <a:pt x="6" y="36"/>
                  </a:lnTo>
                  <a:lnTo>
                    <a:pt x="14" y="28"/>
                  </a:lnTo>
                  <a:lnTo>
                    <a:pt x="18" y="18"/>
                  </a:lnTo>
                  <a:lnTo>
                    <a:pt x="14" y="10"/>
                  </a:lnTo>
                  <a:lnTo>
                    <a:pt x="7" y="0"/>
                  </a:lnTo>
                  <a:lnTo>
                    <a:pt x="0" y="1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53" name="Freeform 706"/>
            <p:cNvSpPr>
              <a:spLocks noChangeArrowheads="1"/>
            </p:cNvSpPr>
            <p:nvPr/>
          </p:nvSpPr>
          <p:spPr bwMode="auto">
            <a:xfrm>
              <a:off x="155" y="243"/>
              <a:ext cx="83" cy="57"/>
            </a:xfrm>
            <a:custGeom>
              <a:avLst/>
              <a:gdLst>
                <a:gd name="T0" fmla="*/ 0 w 167"/>
                <a:gd name="T1" fmla="*/ 0 h 115"/>
                <a:gd name="T2" fmla="*/ 0 w 167"/>
                <a:gd name="T3" fmla="*/ 0 h 115"/>
                <a:gd name="T4" fmla="*/ 0 w 167"/>
                <a:gd name="T5" fmla="*/ 0 h 115"/>
                <a:gd name="T6" fmla="*/ 0 w 167"/>
                <a:gd name="T7" fmla="*/ 0 h 115"/>
                <a:gd name="T8" fmla="*/ 0 w 167"/>
                <a:gd name="T9" fmla="*/ 0 h 115"/>
                <a:gd name="T10" fmla="*/ 0 w 167"/>
                <a:gd name="T11" fmla="*/ 0 h 115"/>
                <a:gd name="T12" fmla="*/ 0 w 167"/>
                <a:gd name="T13" fmla="*/ 0 h 115"/>
                <a:gd name="T14" fmla="*/ 0 60000 65536"/>
                <a:gd name="T15" fmla="*/ 0 60000 65536"/>
                <a:gd name="T16" fmla="*/ 0 60000 65536"/>
                <a:gd name="T17" fmla="*/ 0 60000 65536"/>
                <a:gd name="T18" fmla="*/ 0 60000 65536"/>
                <a:gd name="T19" fmla="*/ 0 60000 65536"/>
                <a:gd name="T20" fmla="*/ 0 60000 65536"/>
                <a:gd name="T21" fmla="*/ 0 w 167"/>
                <a:gd name="T22" fmla="*/ 0 h 115"/>
                <a:gd name="T23" fmla="*/ 167 w 167"/>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7" h="115">
                  <a:moveTo>
                    <a:pt x="0" y="10"/>
                  </a:moveTo>
                  <a:lnTo>
                    <a:pt x="0" y="10"/>
                  </a:lnTo>
                  <a:lnTo>
                    <a:pt x="160" y="115"/>
                  </a:lnTo>
                  <a:lnTo>
                    <a:pt x="167" y="105"/>
                  </a:lnTo>
                  <a:lnTo>
                    <a:pt x="8" y="0"/>
                  </a:lnTo>
                  <a:lnTo>
                    <a:pt x="0" y="1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54" name="Freeform 707"/>
            <p:cNvSpPr>
              <a:spLocks noChangeArrowheads="1"/>
            </p:cNvSpPr>
            <p:nvPr/>
          </p:nvSpPr>
          <p:spPr bwMode="auto">
            <a:xfrm>
              <a:off x="143" y="240"/>
              <a:ext cx="16" cy="9"/>
            </a:xfrm>
            <a:custGeom>
              <a:avLst/>
              <a:gdLst>
                <a:gd name="T0" fmla="*/ 1 w 31"/>
                <a:gd name="T1" fmla="*/ 1 h 18"/>
                <a:gd name="T2" fmla="*/ 1 w 31"/>
                <a:gd name="T3" fmla="*/ 1 h 18"/>
                <a:gd name="T4" fmla="*/ 1 w 31"/>
                <a:gd name="T5" fmla="*/ 1 h 18"/>
                <a:gd name="T6" fmla="*/ 1 w 31"/>
                <a:gd name="T7" fmla="*/ 1 h 18"/>
                <a:gd name="T8" fmla="*/ 1 w 31"/>
                <a:gd name="T9" fmla="*/ 1 h 18"/>
                <a:gd name="T10" fmla="*/ 1 w 31"/>
                <a:gd name="T11" fmla="*/ 1 h 18"/>
                <a:gd name="T12" fmla="*/ 1 w 31"/>
                <a:gd name="T13" fmla="*/ 1 h 18"/>
                <a:gd name="T14" fmla="*/ 1 w 31"/>
                <a:gd name="T15" fmla="*/ 1 h 18"/>
                <a:gd name="T16" fmla="*/ 1 w 31"/>
                <a:gd name="T17" fmla="*/ 0 h 18"/>
                <a:gd name="T18" fmla="*/ 1 w 31"/>
                <a:gd name="T19" fmla="*/ 1 h 18"/>
                <a:gd name="T20" fmla="*/ 0 w 31"/>
                <a:gd name="T21" fmla="*/ 1 h 18"/>
                <a:gd name="T22" fmla="*/ 0 w 31"/>
                <a:gd name="T23" fmla="*/ 1 h 18"/>
                <a:gd name="T24" fmla="*/ 1 w 31"/>
                <a:gd name="T25" fmla="*/ 1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18"/>
                <a:gd name="T41" fmla="*/ 31 w 31"/>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18">
                  <a:moveTo>
                    <a:pt x="10" y="18"/>
                  </a:moveTo>
                  <a:lnTo>
                    <a:pt x="10" y="18"/>
                  </a:lnTo>
                  <a:lnTo>
                    <a:pt x="13" y="12"/>
                  </a:lnTo>
                  <a:lnTo>
                    <a:pt x="14" y="10"/>
                  </a:lnTo>
                  <a:lnTo>
                    <a:pt x="18" y="12"/>
                  </a:lnTo>
                  <a:lnTo>
                    <a:pt x="23" y="16"/>
                  </a:lnTo>
                  <a:lnTo>
                    <a:pt x="31" y="6"/>
                  </a:lnTo>
                  <a:lnTo>
                    <a:pt x="23" y="3"/>
                  </a:lnTo>
                  <a:lnTo>
                    <a:pt x="14" y="0"/>
                  </a:lnTo>
                  <a:lnTo>
                    <a:pt x="6" y="5"/>
                  </a:lnTo>
                  <a:lnTo>
                    <a:pt x="0" y="16"/>
                  </a:lnTo>
                  <a:lnTo>
                    <a:pt x="10" y="18"/>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55" name="Freeform 708"/>
            <p:cNvSpPr>
              <a:spLocks noChangeArrowheads="1"/>
            </p:cNvSpPr>
            <p:nvPr/>
          </p:nvSpPr>
          <p:spPr bwMode="auto">
            <a:xfrm>
              <a:off x="135" y="248"/>
              <a:ext cx="13" cy="114"/>
            </a:xfrm>
            <a:custGeom>
              <a:avLst/>
              <a:gdLst>
                <a:gd name="T0" fmla="*/ 0 w 28"/>
                <a:gd name="T1" fmla="*/ 1 h 228"/>
                <a:gd name="T2" fmla="*/ 0 w 28"/>
                <a:gd name="T3" fmla="*/ 1 h 228"/>
                <a:gd name="T4" fmla="*/ 0 w 28"/>
                <a:gd name="T5" fmla="*/ 1 h 228"/>
                <a:gd name="T6" fmla="*/ 0 w 28"/>
                <a:gd name="T7" fmla="*/ 1 h 228"/>
                <a:gd name="T8" fmla="*/ 0 w 28"/>
                <a:gd name="T9" fmla="*/ 1 h 228"/>
                <a:gd name="T10" fmla="*/ 0 w 28"/>
                <a:gd name="T11" fmla="*/ 1 h 228"/>
                <a:gd name="T12" fmla="*/ 0 w 28"/>
                <a:gd name="T13" fmla="*/ 1 h 228"/>
                <a:gd name="T14" fmla="*/ 0 w 28"/>
                <a:gd name="T15" fmla="*/ 1 h 228"/>
                <a:gd name="T16" fmla="*/ 0 w 28"/>
                <a:gd name="T17" fmla="*/ 1 h 228"/>
                <a:gd name="T18" fmla="*/ 0 w 28"/>
                <a:gd name="T19" fmla="*/ 1 h 228"/>
                <a:gd name="T20" fmla="*/ 0 w 28"/>
                <a:gd name="T21" fmla="*/ 1 h 228"/>
                <a:gd name="T22" fmla="*/ 0 w 28"/>
                <a:gd name="T23" fmla="*/ 1 h 228"/>
                <a:gd name="T24" fmla="*/ 0 w 28"/>
                <a:gd name="T25" fmla="*/ 1 h 228"/>
                <a:gd name="T26" fmla="*/ 0 w 28"/>
                <a:gd name="T27" fmla="*/ 1 h 228"/>
                <a:gd name="T28" fmla="*/ 0 w 28"/>
                <a:gd name="T29" fmla="*/ 1 h 228"/>
                <a:gd name="T30" fmla="*/ 0 w 28"/>
                <a:gd name="T31" fmla="*/ 1 h 228"/>
                <a:gd name="T32" fmla="*/ 0 w 28"/>
                <a:gd name="T33" fmla="*/ 1 h 228"/>
                <a:gd name="T34" fmla="*/ 0 w 28"/>
                <a:gd name="T35" fmla="*/ 1 h 228"/>
                <a:gd name="T36" fmla="*/ 0 w 28"/>
                <a:gd name="T37" fmla="*/ 0 h 228"/>
                <a:gd name="T38" fmla="*/ 0 w 28"/>
                <a:gd name="T39" fmla="*/ 1 h 228"/>
                <a:gd name="T40" fmla="*/ 0 w 28"/>
                <a:gd name="T41" fmla="*/ 1 h 228"/>
                <a:gd name="T42" fmla="*/ 0 w 28"/>
                <a:gd name="T43" fmla="*/ 1 h 228"/>
                <a:gd name="T44" fmla="*/ 0 w 28"/>
                <a:gd name="T45" fmla="*/ 1 h 228"/>
                <a:gd name="T46" fmla="*/ 0 w 28"/>
                <a:gd name="T47" fmla="*/ 1 h 228"/>
                <a:gd name="T48" fmla="*/ 0 w 28"/>
                <a:gd name="T49" fmla="*/ 1 h 228"/>
                <a:gd name="T50" fmla="*/ 0 w 28"/>
                <a:gd name="T51" fmla="*/ 1 h 228"/>
                <a:gd name="T52" fmla="*/ 0 w 28"/>
                <a:gd name="T53" fmla="*/ 1 h 228"/>
                <a:gd name="T54" fmla="*/ 0 w 28"/>
                <a:gd name="T55" fmla="*/ 1 h 228"/>
                <a:gd name="T56" fmla="*/ 0 w 28"/>
                <a:gd name="T57" fmla="*/ 1 h 228"/>
                <a:gd name="T58" fmla="*/ 0 w 28"/>
                <a:gd name="T59" fmla="*/ 1 h 228"/>
                <a:gd name="T60" fmla="*/ 0 w 28"/>
                <a:gd name="T61" fmla="*/ 1 h 228"/>
                <a:gd name="T62" fmla="*/ 0 w 28"/>
                <a:gd name="T63" fmla="*/ 1 h 228"/>
                <a:gd name="T64" fmla="*/ 0 w 28"/>
                <a:gd name="T65" fmla="*/ 1 h 228"/>
                <a:gd name="T66" fmla="*/ 0 w 28"/>
                <a:gd name="T67" fmla="*/ 1 h 228"/>
                <a:gd name="T68" fmla="*/ 0 w 28"/>
                <a:gd name="T69" fmla="*/ 1 h 228"/>
                <a:gd name="T70" fmla="*/ 0 w 28"/>
                <a:gd name="T71" fmla="*/ 1 h 228"/>
                <a:gd name="T72" fmla="*/ 0 w 28"/>
                <a:gd name="T73" fmla="*/ 1 h 2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
                <a:gd name="T112" fmla="*/ 0 h 228"/>
                <a:gd name="T113" fmla="*/ 28 w 28"/>
                <a:gd name="T114" fmla="*/ 228 h 2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 h="228">
                  <a:moveTo>
                    <a:pt x="28" y="225"/>
                  </a:moveTo>
                  <a:lnTo>
                    <a:pt x="28" y="225"/>
                  </a:lnTo>
                  <a:lnTo>
                    <a:pt x="24" y="211"/>
                  </a:lnTo>
                  <a:lnTo>
                    <a:pt x="20" y="196"/>
                  </a:lnTo>
                  <a:lnTo>
                    <a:pt x="16" y="182"/>
                  </a:lnTo>
                  <a:lnTo>
                    <a:pt x="14" y="167"/>
                  </a:lnTo>
                  <a:lnTo>
                    <a:pt x="13" y="155"/>
                  </a:lnTo>
                  <a:lnTo>
                    <a:pt x="11" y="141"/>
                  </a:lnTo>
                  <a:lnTo>
                    <a:pt x="10" y="128"/>
                  </a:lnTo>
                  <a:lnTo>
                    <a:pt x="10" y="113"/>
                  </a:lnTo>
                  <a:lnTo>
                    <a:pt x="10" y="100"/>
                  </a:lnTo>
                  <a:lnTo>
                    <a:pt x="11" y="87"/>
                  </a:lnTo>
                  <a:lnTo>
                    <a:pt x="13" y="72"/>
                  </a:lnTo>
                  <a:lnTo>
                    <a:pt x="14" y="60"/>
                  </a:lnTo>
                  <a:lnTo>
                    <a:pt x="16" y="46"/>
                  </a:lnTo>
                  <a:lnTo>
                    <a:pt x="20" y="31"/>
                  </a:lnTo>
                  <a:lnTo>
                    <a:pt x="24" y="17"/>
                  </a:lnTo>
                  <a:lnTo>
                    <a:pt x="28" y="2"/>
                  </a:lnTo>
                  <a:lnTo>
                    <a:pt x="18" y="0"/>
                  </a:lnTo>
                  <a:lnTo>
                    <a:pt x="14" y="14"/>
                  </a:lnTo>
                  <a:lnTo>
                    <a:pt x="10" y="29"/>
                  </a:lnTo>
                  <a:lnTo>
                    <a:pt x="7" y="43"/>
                  </a:lnTo>
                  <a:lnTo>
                    <a:pt x="4" y="58"/>
                  </a:lnTo>
                  <a:lnTo>
                    <a:pt x="3" y="72"/>
                  </a:lnTo>
                  <a:lnTo>
                    <a:pt x="2" y="87"/>
                  </a:lnTo>
                  <a:lnTo>
                    <a:pt x="0" y="100"/>
                  </a:lnTo>
                  <a:lnTo>
                    <a:pt x="0" y="113"/>
                  </a:lnTo>
                  <a:lnTo>
                    <a:pt x="0" y="128"/>
                  </a:lnTo>
                  <a:lnTo>
                    <a:pt x="2" y="141"/>
                  </a:lnTo>
                  <a:lnTo>
                    <a:pt x="3" y="155"/>
                  </a:lnTo>
                  <a:lnTo>
                    <a:pt x="4" y="170"/>
                  </a:lnTo>
                  <a:lnTo>
                    <a:pt x="7" y="184"/>
                  </a:lnTo>
                  <a:lnTo>
                    <a:pt x="10" y="199"/>
                  </a:lnTo>
                  <a:lnTo>
                    <a:pt x="14" y="213"/>
                  </a:lnTo>
                  <a:lnTo>
                    <a:pt x="18" y="228"/>
                  </a:lnTo>
                  <a:lnTo>
                    <a:pt x="28" y="22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56" name="Freeform 709"/>
            <p:cNvSpPr>
              <a:spLocks noChangeArrowheads="1"/>
            </p:cNvSpPr>
            <p:nvPr/>
          </p:nvSpPr>
          <p:spPr bwMode="auto">
            <a:xfrm>
              <a:off x="143" y="361"/>
              <a:ext cx="16" cy="7"/>
            </a:xfrm>
            <a:custGeom>
              <a:avLst/>
              <a:gdLst>
                <a:gd name="T0" fmla="*/ 1 w 31"/>
                <a:gd name="T1" fmla="*/ 0 h 16"/>
                <a:gd name="T2" fmla="*/ 1 w 31"/>
                <a:gd name="T3" fmla="*/ 0 h 16"/>
                <a:gd name="T4" fmla="*/ 1 w 31"/>
                <a:gd name="T5" fmla="*/ 0 h 16"/>
                <a:gd name="T6" fmla="*/ 1 w 31"/>
                <a:gd name="T7" fmla="*/ 0 h 16"/>
                <a:gd name="T8" fmla="*/ 1 w 31"/>
                <a:gd name="T9" fmla="*/ 0 h 16"/>
                <a:gd name="T10" fmla="*/ 1 w 31"/>
                <a:gd name="T11" fmla="*/ 0 h 16"/>
                <a:gd name="T12" fmla="*/ 0 w 31"/>
                <a:gd name="T13" fmla="*/ 0 h 16"/>
                <a:gd name="T14" fmla="*/ 1 w 31"/>
                <a:gd name="T15" fmla="*/ 0 h 16"/>
                <a:gd name="T16" fmla="*/ 1 w 31"/>
                <a:gd name="T17" fmla="*/ 0 h 16"/>
                <a:gd name="T18" fmla="*/ 1 w 31"/>
                <a:gd name="T19" fmla="*/ 0 h 16"/>
                <a:gd name="T20" fmla="*/ 1 w 31"/>
                <a:gd name="T21" fmla="*/ 0 h 16"/>
                <a:gd name="T22" fmla="*/ 1 w 31"/>
                <a:gd name="T23" fmla="*/ 0 h 16"/>
                <a:gd name="T24" fmla="*/ 1 w 31"/>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16"/>
                <a:gd name="T41" fmla="*/ 31 w 31"/>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16">
                  <a:moveTo>
                    <a:pt x="23" y="1"/>
                  </a:moveTo>
                  <a:lnTo>
                    <a:pt x="23" y="1"/>
                  </a:lnTo>
                  <a:lnTo>
                    <a:pt x="16" y="6"/>
                  </a:lnTo>
                  <a:lnTo>
                    <a:pt x="13" y="6"/>
                  </a:lnTo>
                  <a:lnTo>
                    <a:pt x="12" y="5"/>
                  </a:lnTo>
                  <a:lnTo>
                    <a:pt x="10" y="0"/>
                  </a:lnTo>
                  <a:lnTo>
                    <a:pt x="0" y="3"/>
                  </a:lnTo>
                  <a:lnTo>
                    <a:pt x="2" y="10"/>
                  </a:lnTo>
                  <a:lnTo>
                    <a:pt x="8" y="16"/>
                  </a:lnTo>
                  <a:lnTo>
                    <a:pt x="18" y="16"/>
                  </a:lnTo>
                  <a:lnTo>
                    <a:pt x="31" y="11"/>
                  </a:lnTo>
                  <a:lnTo>
                    <a:pt x="23"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57" name="Freeform 710"/>
            <p:cNvSpPr>
              <a:spLocks noChangeArrowheads="1"/>
            </p:cNvSpPr>
            <p:nvPr/>
          </p:nvSpPr>
          <p:spPr bwMode="auto">
            <a:xfrm>
              <a:off x="155" y="309"/>
              <a:ext cx="83" cy="57"/>
            </a:xfrm>
            <a:custGeom>
              <a:avLst/>
              <a:gdLst>
                <a:gd name="T0" fmla="*/ 0 w 167"/>
                <a:gd name="T1" fmla="*/ 0 h 114"/>
                <a:gd name="T2" fmla="*/ 0 w 167"/>
                <a:gd name="T3" fmla="*/ 0 h 114"/>
                <a:gd name="T4" fmla="*/ 0 w 167"/>
                <a:gd name="T5" fmla="*/ 1 h 114"/>
                <a:gd name="T6" fmla="*/ 0 w 167"/>
                <a:gd name="T7" fmla="*/ 1 h 114"/>
                <a:gd name="T8" fmla="*/ 0 w 167"/>
                <a:gd name="T9" fmla="*/ 1 h 114"/>
                <a:gd name="T10" fmla="*/ 0 w 167"/>
                <a:gd name="T11" fmla="*/ 1 h 114"/>
                <a:gd name="T12" fmla="*/ 0 w 167"/>
                <a:gd name="T13" fmla="*/ 0 h 114"/>
                <a:gd name="T14" fmla="*/ 0 60000 65536"/>
                <a:gd name="T15" fmla="*/ 0 60000 65536"/>
                <a:gd name="T16" fmla="*/ 0 60000 65536"/>
                <a:gd name="T17" fmla="*/ 0 60000 65536"/>
                <a:gd name="T18" fmla="*/ 0 60000 65536"/>
                <a:gd name="T19" fmla="*/ 0 60000 65536"/>
                <a:gd name="T20" fmla="*/ 0 60000 65536"/>
                <a:gd name="T21" fmla="*/ 0 w 167"/>
                <a:gd name="T22" fmla="*/ 0 h 114"/>
                <a:gd name="T23" fmla="*/ 167 w 167"/>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7" h="114">
                  <a:moveTo>
                    <a:pt x="161" y="0"/>
                  </a:moveTo>
                  <a:lnTo>
                    <a:pt x="160" y="0"/>
                  </a:lnTo>
                  <a:lnTo>
                    <a:pt x="0" y="104"/>
                  </a:lnTo>
                  <a:lnTo>
                    <a:pt x="8" y="114"/>
                  </a:lnTo>
                  <a:lnTo>
                    <a:pt x="167" y="9"/>
                  </a:lnTo>
                  <a:lnTo>
                    <a:pt x="166" y="9"/>
                  </a:lnTo>
                  <a:lnTo>
                    <a:pt x="161"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58" name="Freeform 711"/>
            <p:cNvSpPr>
              <a:spLocks noChangeArrowheads="1"/>
            </p:cNvSpPr>
            <p:nvPr/>
          </p:nvSpPr>
          <p:spPr bwMode="auto">
            <a:xfrm>
              <a:off x="331" y="48"/>
              <a:ext cx="27" cy="8"/>
            </a:xfrm>
            <a:custGeom>
              <a:avLst/>
              <a:gdLst>
                <a:gd name="T0" fmla="*/ 0 w 55"/>
                <a:gd name="T1" fmla="*/ 1 h 16"/>
                <a:gd name="T2" fmla="*/ 0 w 55"/>
                <a:gd name="T3" fmla="*/ 1 h 16"/>
                <a:gd name="T4" fmla="*/ 0 w 55"/>
                <a:gd name="T5" fmla="*/ 1 h 16"/>
                <a:gd name="T6" fmla="*/ 0 w 55"/>
                <a:gd name="T7" fmla="*/ 1 h 16"/>
                <a:gd name="T8" fmla="*/ 0 w 55"/>
                <a:gd name="T9" fmla="*/ 1 h 16"/>
                <a:gd name="T10" fmla="*/ 0 w 55"/>
                <a:gd name="T11" fmla="*/ 1 h 16"/>
                <a:gd name="T12" fmla="*/ 0 w 55"/>
                <a:gd name="T13" fmla="*/ 1 h 16"/>
                <a:gd name="T14" fmla="*/ 0 w 55"/>
                <a:gd name="T15" fmla="*/ 1 h 16"/>
                <a:gd name="T16" fmla="*/ 0 w 55"/>
                <a:gd name="T17" fmla="*/ 1 h 16"/>
                <a:gd name="T18" fmla="*/ 0 w 55"/>
                <a:gd name="T19" fmla="*/ 1 h 16"/>
                <a:gd name="T20" fmla="*/ 0 w 55"/>
                <a:gd name="T21" fmla="*/ 1 h 16"/>
                <a:gd name="T22" fmla="*/ 0 w 55"/>
                <a:gd name="T23" fmla="*/ 1 h 16"/>
                <a:gd name="T24" fmla="*/ 0 w 55"/>
                <a:gd name="T25" fmla="*/ 1 h 16"/>
                <a:gd name="T26" fmla="*/ 0 w 55"/>
                <a:gd name="T27" fmla="*/ 1 h 16"/>
                <a:gd name="T28" fmla="*/ 0 w 55"/>
                <a:gd name="T29" fmla="*/ 1 h 16"/>
                <a:gd name="T30" fmla="*/ 0 w 55"/>
                <a:gd name="T31" fmla="*/ 1 h 16"/>
                <a:gd name="T32" fmla="*/ 0 w 55"/>
                <a:gd name="T33" fmla="*/ 1 h 16"/>
                <a:gd name="T34" fmla="*/ 0 w 55"/>
                <a:gd name="T35" fmla="*/ 0 h 16"/>
                <a:gd name="T36" fmla="*/ 0 w 55"/>
                <a:gd name="T37" fmla="*/ 0 h 16"/>
                <a:gd name="T38" fmla="*/ 0 w 55"/>
                <a:gd name="T39" fmla="*/ 1 h 16"/>
                <a:gd name="T40" fmla="*/ 0 w 55"/>
                <a:gd name="T41" fmla="*/ 1 h 16"/>
                <a:gd name="T42" fmla="*/ 0 w 55"/>
                <a:gd name="T43" fmla="*/ 1 h 16"/>
                <a:gd name="T44" fmla="*/ 0 w 55"/>
                <a:gd name="T45" fmla="*/ 1 h 16"/>
                <a:gd name="T46" fmla="*/ 0 w 55"/>
                <a:gd name="T47" fmla="*/ 1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5"/>
                <a:gd name="T73" fmla="*/ 0 h 16"/>
                <a:gd name="T74" fmla="*/ 55 w 55"/>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5" h="16">
                  <a:moveTo>
                    <a:pt x="0" y="5"/>
                  </a:moveTo>
                  <a:lnTo>
                    <a:pt x="6" y="10"/>
                  </a:lnTo>
                  <a:lnTo>
                    <a:pt x="13" y="10"/>
                  </a:lnTo>
                  <a:lnTo>
                    <a:pt x="18" y="11"/>
                  </a:lnTo>
                  <a:lnTo>
                    <a:pt x="24" y="11"/>
                  </a:lnTo>
                  <a:lnTo>
                    <a:pt x="29" y="12"/>
                  </a:lnTo>
                  <a:lnTo>
                    <a:pt x="34" y="14"/>
                  </a:lnTo>
                  <a:lnTo>
                    <a:pt x="41" y="15"/>
                  </a:lnTo>
                  <a:lnTo>
                    <a:pt x="47" y="15"/>
                  </a:lnTo>
                  <a:lnTo>
                    <a:pt x="52" y="16"/>
                  </a:lnTo>
                  <a:lnTo>
                    <a:pt x="55" y="6"/>
                  </a:lnTo>
                  <a:lnTo>
                    <a:pt x="47" y="5"/>
                  </a:lnTo>
                  <a:lnTo>
                    <a:pt x="41" y="5"/>
                  </a:lnTo>
                  <a:lnTo>
                    <a:pt x="36" y="4"/>
                  </a:lnTo>
                  <a:lnTo>
                    <a:pt x="31" y="3"/>
                  </a:lnTo>
                  <a:lnTo>
                    <a:pt x="24" y="2"/>
                  </a:lnTo>
                  <a:lnTo>
                    <a:pt x="18" y="2"/>
                  </a:lnTo>
                  <a:lnTo>
                    <a:pt x="13" y="0"/>
                  </a:lnTo>
                  <a:lnTo>
                    <a:pt x="6" y="0"/>
                  </a:lnTo>
                  <a:lnTo>
                    <a:pt x="13" y="5"/>
                  </a:lnTo>
                  <a:lnTo>
                    <a:pt x="0" y="5"/>
                  </a:lnTo>
                  <a:lnTo>
                    <a:pt x="0" y="10"/>
                  </a:lnTo>
                  <a:lnTo>
                    <a:pt x="6" y="10"/>
                  </a:lnTo>
                  <a:lnTo>
                    <a:pt x="0" y="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59" name="Freeform 712"/>
            <p:cNvSpPr>
              <a:spLocks noChangeArrowheads="1"/>
            </p:cNvSpPr>
            <p:nvPr/>
          </p:nvSpPr>
          <p:spPr bwMode="auto">
            <a:xfrm>
              <a:off x="319" y="2"/>
              <a:ext cx="18" cy="49"/>
            </a:xfrm>
            <a:custGeom>
              <a:avLst/>
              <a:gdLst>
                <a:gd name="T0" fmla="*/ 0 w 37"/>
                <a:gd name="T1" fmla="*/ 1 h 97"/>
                <a:gd name="T2" fmla="*/ 0 w 37"/>
                <a:gd name="T3" fmla="*/ 1 h 97"/>
                <a:gd name="T4" fmla="*/ 0 w 37"/>
                <a:gd name="T5" fmla="*/ 1 h 97"/>
                <a:gd name="T6" fmla="*/ 0 w 37"/>
                <a:gd name="T7" fmla="*/ 1 h 97"/>
                <a:gd name="T8" fmla="*/ 0 w 37"/>
                <a:gd name="T9" fmla="*/ 1 h 97"/>
                <a:gd name="T10" fmla="*/ 0 w 37"/>
                <a:gd name="T11" fmla="*/ 1 h 97"/>
                <a:gd name="T12" fmla="*/ 0 w 37"/>
                <a:gd name="T13" fmla="*/ 1 h 97"/>
                <a:gd name="T14" fmla="*/ 0 w 37"/>
                <a:gd name="T15" fmla="*/ 1 h 97"/>
                <a:gd name="T16" fmla="*/ 0 w 37"/>
                <a:gd name="T17" fmla="*/ 1 h 97"/>
                <a:gd name="T18" fmla="*/ 0 w 37"/>
                <a:gd name="T19" fmla="*/ 1 h 97"/>
                <a:gd name="T20" fmla="*/ 0 w 37"/>
                <a:gd name="T21" fmla="*/ 1 h 97"/>
                <a:gd name="T22" fmla="*/ 0 w 37"/>
                <a:gd name="T23" fmla="*/ 1 h 97"/>
                <a:gd name="T24" fmla="*/ 0 w 37"/>
                <a:gd name="T25" fmla="*/ 1 h 97"/>
                <a:gd name="T26" fmla="*/ 0 w 37"/>
                <a:gd name="T27" fmla="*/ 1 h 97"/>
                <a:gd name="T28" fmla="*/ 0 w 37"/>
                <a:gd name="T29" fmla="*/ 1 h 97"/>
                <a:gd name="T30" fmla="*/ 0 w 37"/>
                <a:gd name="T31" fmla="*/ 1 h 97"/>
                <a:gd name="T32" fmla="*/ 0 w 37"/>
                <a:gd name="T33" fmla="*/ 1 h 97"/>
                <a:gd name="T34" fmla="*/ 0 w 37"/>
                <a:gd name="T35" fmla="*/ 1 h 97"/>
                <a:gd name="T36" fmla="*/ 0 w 37"/>
                <a:gd name="T37" fmla="*/ 1 h 97"/>
                <a:gd name="T38" fmla="*/ 0 w 37"/>
                <a:gd name="T39" fmla="*/ 0 h 97"/>
                <a:gd name="T40" fmla="*/ 0 w 37"/>
                <a:gd name="T41" fmla="*/ 1 h 97"/>
                <a:gd name="T42" fmla="*/ 0 w 37"/>
                <a:gd name="T43" fmla="*/ 0 h 97"/>
                <a:gd name="T44" fmla="*/ 0 w 37"/>
                <a:gd name="T45" fmla="*/ 0 h 97"/>
                <a:gd name="T46" fmla="*/ 0 w 37"/>
                <a:gd name="T47" fmla="*/ 1 h 9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
                <a:gd name="T73" fmla="*/ 0 h 97"/>
                <a:gd name="T74" fmla="*/ 37 w 37"/>
                <a:gd name="T75" fmla="*/ 97 h 9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 h="97">
                  <a:moveTo>
                    <a:pt x="3" y="9"/>
                  </a:moveTo>
                  <a:lnTo>
                    <a:pt x="0" y="7"/>
                  </a:lnTo>
                  <a:lnTo>
                    <a:pt x="6" y="18"/>
                  </a:lnTo>
                  <a:lnTo>
                    <a:pt x="11" y="29"/>
                  </a:lnTo>
                  <a:lnTo>
                    <a:pt x="16" y="39"/>
                  </a:lnTo>
                  <a:lnTo>
                    <a:pt x="19" y="51"/>
                  </a:lnTo>
                  <a:lnTo>
                    <a:pt x="22" y="63"/>
                  </a:lnTo>
                  <a:lnTo>
                    <a:pt x="24" y="75"/>
                  </a:lnTo>
                  <a:lnTo>
                    <a:pt x="24" y="85"/>
                  </a:lnTo>
                  <a:lnTo>
                    <a:pt x="24" y="97"/>
                  </a:lnTo>
                  <a:lnTo>
                    <a:pt x="37" y="97"/>
                  </a:lnTo>
                  <a:lnTo>
                    <a:pt x="37" y="85"/>
                  </a:lnTo>
                  <a:lnTo>
                    <a:pt x="34" y="73"/>
                  </a:lnTo>
                  <a:lnTo>
                    <a:pt x="32" y="61"/>
                  </a:lnTo>
                  <a:lnTo>
                    <a:pt x="29" y="49"/>
                  </a:lnTo>
                  <a:lnTo>
                    <a:pt x="26" y="37"/>
                  </a:lnTo>
                  <a:lnTo>
                    <a:pt x="21" y="24"/>
                  </a:lnTo>
                  <a:lnTo>
                    <a:pt x="16" y="13"/>
                  </a:lnTo>
                  <a:lnTo>
                    <a:pt x="9" y="2"/>
                  </a:lnTo>
                  <a:lnTo>
                    <a:pt x="6" y="0"/>
                  </a:lnTo>
                  <a:lnTo>
                    <a:pt x="9" y="2"/>
                  </a:lnTo>
                  <a:lnTo>
                    <a:pt x="8" y="0"/>
                  </a:lnTo>
                  <a:lnTo>
                    <a:pt x="6" y="0"/>
                  </a:lnTo>
                  <a:lnTo>
                    <a:pt x="3" y="9"/>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60" name="Freeform 713"/>
            <p:cNvSpPr>
              <a:spLocks noChangeArrowheads="1"/>
            </p:cNvSpPr>
            <p:nvPr/>
          </p:nvSpPr>
          <p:spPr bwMode="auto">
            <a:xfrm>
              <a:off x="300" y="0"/>
              <a:ext cx="22" cy="7"/>
            </a:xfrm>
            <a:custGeom>
              <a:avLst/>
              <a:gdLst>
                <a:gd name="T0" fmla="*/ 0 w 45"/>
                <a:gd name="T1" fmla="*/ 1 h 13"/>
                <a:gd name="T2" fmla="*/ 0 w 45"/>
                <a:gd name="T3" fmla="*/ 1 h 13"/>
                <a:gd name="T4" fmla="*/ 0 w 45"/>
                <a:gd name="T5" fmla="*/ 1 h 13"/>
                <a:gd name="T6" fmla="*/ 0 w 45"/>
                <a:gd name="T7" fmla="*/ 1 h 13"/>
                <a:gd name="T8" fmla="*/ 0 w 45"/>
                <a:gd name="T9" fmla="*/ 1 h 13"/>
                <a:gd name="T10" fmla="*/ 0 w 45"/>
                <a:gd name="T11" fmla="*/ 1 h 13"/>
                <a:gd name="T12" fmla="*/ 0 w 45"/>
                <a:gd name="T13" fmla="*/ 1 h 13"/>
                <a:gd name="T14" fmla="*/ 0 w 45"/>
                <a:gd name="T15" fmla="*/ 1 h 13"/>
                <a:gd name="T16" fmla="*/ 0 w 45"/>
                <a:gd name="T17" fmla="*/ 1 h 13"/>
                <a:gd name="T18" fmla="*/ 0 w 45"/>
                <a:gd name="T19" fmla="*/ 1 h 13"/>
                <a:gd name="T20" fmla="*/ 0 w 45"/>
                <a:gd name="T21" fmla="*/ 1 h 13"/>
                <a:gd name="T22" fmla="*/ 0 w 45"/>
                <a:gd name="T23" fmla="*/ 1 h 13"/>
                <a:gd name="T24" fmla="*/ 0 w 45"/>
                <a:gd name="T25" fmla="*/ 1 h 13"/>
                <a:gd name="T26" fmla="*/ 0 w 45"/>
                <a:gd name="T27" fmla="*/ 1 h 13"/>
                <a:gd name="T28" fmla="*/ 0 w 45"/>
                <a:gd name="T29" fmla="*/ 0 h 13"/>
                <a:gd name="T30" fmla="*/ 0 w 45"/>
                <a:gd name="T31" fmla="*/ 1 h 13"/>
                <a:gd name="T32" fmla="*/ 0 w 45"/>
                <a:gd name="T33" fmla="*/ 1 h 13"/>
                <a:gd name="T34" fmla="*/ 0 w 45"/>
                <a:gd name="T35" fmla="*/ 1 h 13"/>
                <a:gd name="T36" fmla="*/ 0 w 45"/>
                <a:gd name="T37" fmla="*/ 1 h 13"/>
                <a:gd name="T38" fmla="*/ 0 w 45"/>
                <a:gd name="T39" fmla="*/ 1 h 13"/>
                <a:gd name="T40" fmla="*/ 0 w 45"/>
                <a:gd name="T41" fmla="*/ 1 h 13"/>
                <a:gd name="T42" fmla="*/ 0 w 45"/>
                <a:gd name="T43" fmla="*/ 1 h 13"/>
                <a:gd name="T44" fmla="*/ 0 w 45"/>
                <a:gd name="T45" fmla="*/ 1 h 13"/>
                <a:gd name="T46" fmla="*/ 0 w 45"/>
                <a:gd name="T47" fmla="*/ 1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13"/>
                <a:gd name="T74" fmla="*/ 45 w 45"/>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13">
                  <a:moveTo>
                    <a:pt x="10" y="11"/>
                  </a:moveTo>
                  <a:lnTo>
                    <a:pt x="6" y="13"/>
                  </a:lnTo>
                  <a:lnTo>
                    <a:pt x="11" y="12"/>
                  </a:lnTo>
                  <a:lnTo>
                    <a:pt x="14" y="13"/>
                  </a:lnTo>
                  <a:lnTo>
                    <a:pt x="19" y="12"/>
                  </a:lnTo>
                  <a:lnTo>
                    <a:pt x="25" y="12"/>
                  </a:lnTo>
                  <a:lnTo>
                    <a:pt x="29" y="12"/>
                  </a:lnTo>
                  <a:lnTo>
                    <a:pt x="35" y="13"/>
                  </a:lnTo>
                  <a:lnTo>
                    <a:pt x="37" y="12"/>
                  </a:lnTo>
                  <a:lnTo>
                    <a:pt x="42" y="13"/>
                  </a:lnTo>
                  <a:lnTo>
                    <a:pt x="45" y="4"/>
                  </a:lnTo>
                  <a:lnTo>
                    <a:pt x="40" y="2"/>
                  </a:lnTo>
                  <a:lnTo>
                    <a:pt x="35" y="1"/>
                  </a:lnTo>
                  <a:lnTo>
                    <a:pt x="31" y="2"/>
                  </a:lnTo>
                  <a:lnTo>
                    <a:pt x="25" y="0"/>
                  </a:lnTo>
                  <a:lnTo>
                    <a:pt x="19" y="2"/>
                  </a:lnTo>
                  <a:lnTo>
                    <a:pt x="14" y="1"/>
                  </a:lnTo>
                  <a:lnTo>
                    <a:pt x="9" y="2"/>
                  </a:lnTo>
                  <a:lnTo>
                    <a:pt x="4" y="4"/>
                  </a:lnTo>
                  <a:lnTo>
                    <a:pt x="0" y="6"/>
                  </a:lnTo>
                  <a:lnTo>
                    <a:pt x="4" y="4"/>
                  </a:lnTo>
                  <a:lnTo>
                    <a:pt x="2" y="4"/>
                  </a:lnTo>
                  <a:lnTo>
                    <a:pt x="0" y="6"/>
                  </a:lnTo>
                  <a:lnTo>
                    <a:pt x="10" y="1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61" name="Freeform 714"/>
            <p:cNvSpPr>
              <a:spLocks noChangeArrowheads="1"/>
            </p:cNvSpPr>
            <p:nvPr/>
          </p:nvSpPr>
          <p:spPr bwMode="auto">
            <a:xfrm>
              <a:off x="287" y="3"/>
              <a:ext cx="18" cy="50"/>
            </a:xfrm>
            <a:custGeom>
              <a:avLst/>
              <a:gdLst>
                <a:gd name="T0" fmla="*/ 1 w 34"/>
                <a:gd name="T1" fmla="*/ 1 h 100"/>
                <a:gd name="T2" fmla="*/ 1 w 34"/>
                <a:gd name="T3" fmla="*/ 1 h 100"/>
                <a:gd name="T4" fmla="*/ 1 w 34"/>
                <a:gd name="T5" fmla="*/ 1 h 100"/>
                <a:gd name="T6" fmla="*/ 1 w 34"/>
                <a:gd name="T7" fmla="*/ 1 h 100"/>
                <a:gd name="T8" fmla="*/ 1 w 34"/>
                <a:gd name="T9" fmla="*/ 1 h 100"/>
                <a:gd name="T10" fmla="*/ 1 w 34"/>
                <a:gd name="T11" fmla="*/ 1 h 100"/>
                <a:gd name="T12" fmla="*/ 1 w 34"/>
                <a:gd name="T13" fmla="*/ 1 h 100"/>
                <a:gd name="T14" fmla="*/ 1 w 34"/>
                <a:gd name="T15" fmla="*/ 1 h 100"/>
                <a:gd name="T16" fmla="*/ 1 w 34"/>
                <a:gd name="T17" fmla="*/ 1 h 100"/>
                <a:gd name="T18" fmla="*/ 1 w 34"/>
                <a:gd name="T19" fmla="*/ 1 h 100"/>
                <a:gd name="T20" fmla="*/ 1 w 34"/>
                <a:gd name="T21" fmla="*/ 0 h 100"/>
                <a:gd name="T22" fmla="*/ 1 w 34"/>
                <a:gd name="T23" fmla="*/ 1 h 100"/>
                <a:gd name="T24" fmla="*/ 1 w 34"/>
                <a:gd name="T25" fmla="*/ 1 h 100"/>
                <a:gd name="T26" fmla="*/ 1 w 34"/>
                <a:gd name="T27" fmla="*/ 1 h 100"/>
                <a:gd name="T28" fmla="*/ 1 w 34"/>
                <a:gd name="T29" fmla="*/ 1 h 100"/>
                <a:gd name="T30" fmla="*/ 1 w 34"/>
                <a:gd name="T31" fmla="*/ 1 h 100"/>
                <a:gd name="T32" fmla="*/ 1 w 34"/>
                <a:gd name="T33" fmla="*/ 1 h 100"/>
                <a:gd name="T34" fmla="*/ 0 w 34"/>
                <a:gd name="T35" fmla="*/ 1 h 100"/>
                <a:gd name="T36" fmla="*/ 0 w 34"/>
                <a:gd name="T37" fmla="*/ 1 h 100"/>
                <a:gd name="T38" fmla="*/ 1 w 34"/>
                <a:gd name="T39" fmla="*/ 1 h 100"/>
                <a:gd name="T40" fmla="*/ 1 w 34"/>
                <a:gd name="T41" fmla="*/ 1 h 100"/>
                <a:gd name="T42" fmla="*/ 1 w 34"/>
                <a:gd name="T43" fmla="*/ 1 h 100"/>
                <a:gd name="T44" fmla="*/ 1 w 34"/>
                <a:gd name="T45" fmla="*/ 1 h 100"/>
                <a:gd name="T46" fmla="*/ 1 w 34"/>
                <a:gd name="T47" fmla="*/ 1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
                <a:gd name="T73" fmla="*/ 0 h 100"/>
                <a:gd name="T74" fmla="*/ 34 w 34"/>
                <a:gd name="T75" fmla="*/ 100 h 1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 h="100">
                  <a:moveTo>
                    <a:pt x="5" y="100"/>
                  </a:moveTo>
                  <a:lnTo>
                    <a:pt x="9" y="95"/>
                  </a:lnTo>
                  <a:lnTo>
                    <a:pt x="9" y="83"/>
                  </a:lnTo>
                  <a:lnTo>
                    <a:pt x="11" y="73"/>
                  </a:lnTo>
                  <a:lnTo>
                    <a:pt x="13" y="61"/>
                  </a:lnTo>
                  <a:lnTo>
                    <a:pt x="16" y="49"/>
                  </a:lnTo>
                  <a:lnTo>
                    <a:pt x="19" y="37"/>
                  </a:lnTo>
                  <a:lnTo>
                    <a:pt x="23" y="27"/>
                  </a:lnTo>
                  <a:lnTo>
                    <a:pt x="28" y="16"/>
                  </a:lnTo>
                  <a:lnTo>
                    <a:pt x="34" y="5"/>
                  </a:lnTo>
                  <a:lnTo>
                    <a:pt x="24" y="0"/>
                  </a:lnTo>
                  <a:lnTo>
                    <a:pt x="18" y="11"/>
                  </a:lnTo>
                  <a:lnTo>
                    <a:pt x="13" y="22"/>
                  </a:lnTo>
                  <a:lnTo>
                    <a:pt x="9" y="35"/>
                  </a:lnTo>
                  <a:lnTo>
                    <a:pt x="6" y="47"/>
                  </a:lnTo>
                  <a:lnTo>
                    <a:pt x="3" y="59"/>
                  </a:lnTo>
                  <a:lnTo>
                    <a:pt x="1" y="71"/>
                  </a:lnTo>
                  <a:lnTo>
                    <a:pt x="0" y="83"/>
                  </a:lnTo>
                  <a:lnTo>
                    <a:pt x="0" y="95"/>
                  </a:lnTo>
                  <a:lnTo>
                    <a:pt x="5" y="90"/>
                  </a:lnTo>
                  <a:lnTo>
                    <a:pt x="5" y="100"/>
                  </a:lnTo>
                  <a:lnTo>
                    <a:pt x="9" y="100"/>
                  </a:lnTo>
                  <a:lnTo>
                    <a:pt x="9" y="95"/>
                  </a:lnTo>
                  <a:lnTo>
                    <a:pt x="5" y="10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62" name="Freeform 715"/>
            <p:cNvSpPr>
              <a:spLocks noChangeArrowheads="1"/>
            </p:cNvSpPr>
            <p:nvPr/>
          </p:nvSpPr>
          <p:spPr bwMode="auto">
            <a:xfrm>
              <a:off x="264" y="48"/>
              <a:ext cx="26" cy="9"/>
            </a:xfrm>
            <a:custGeom>
              <a:avLst/>
              <a:gdLst>
                <a:gd name="T0" fmla="*/ 0 w 52"/>
                <a:gd name="T1" fmla="*/ 1 h 17"/>
                <a:gd name="T2" fmla="*/ 1 w 52"/>
                <a:gd name="T3" fmla="*/ 1 h 17"/>
                <a:gd name="T4" fmla="*/ 1 w 52"/>
                <a:gd name="T5" fmla="*/ 1 h 17"/>
                <a:gd name="T6" fmla="*/ 1 w 52"/>
                <a:gd name="T7" fmla="*/ 1 h 17"/>
                <a:gd name="T8" fmla="*/ 1 w 52"/>
                <a:gd name="T9" fmla="*/ 1 h 17"/>
                <a:gd name="T10" fmla="*/ 1 w 52"/>
                <a:gd name="T11" fmla="*/ 1 h 17"/>
                <a:gd name="T12" fmla="*/ 1 w 52"/>
                <a:gd name="T13" fmla="*/ 1 h 17"/>
                <a:gd name="T14" fmla="*/ 1 w 52"/>
                <a:gd name="T15" fmla="*/ 1 h 17"/>
                <a:gd name="T16" fmla="*/ 1 w 52"/>
                <a:gd name="T17" fmla="*/ 1 h 17"/>
                <a:gd name="T18" fmla="*/ 1 w 52"/>
                <a:gd name="T19" fmla="*/ 1 h 17"/>
                <a:gd name="T20" fmla="*/ 1 w 52"/>
                <a:gd name="T21" fmla="*/ 0 h 17"/>
                <a:gd name="T22" fmla="*/ 1 w 52"/>
                <a:gd name="T23" fmla="*/ 0 h 17"/>
                <a:gd name="T24" fmla="*/ 1 w 52"/>
                <a:gd name="T25" fmla="*/ 1 h 17"/>
                <a:gd name="T26" fmla="*/ 1 w 52"/>
                <a:gd name="T27" fmla="*/ 1 h 17"/>
                <a:gd name="T28" fmla="*/ 1 w 52"/>
                <a:gd name="T29" fmla="*/ 1 h 17"/>
                <a:gd name="T30" fmla="*/ 1 w 52"/>
                <a:gd name="T31" fmla="*/ 1 h 17"/>
                <a:gd name="T32" fmla="*/ 1 w 52"/>
                <a:gd name="T33" fmla="*/ 1 h 17"/>
                <a:gd name="T34" fmla="*/ 1 w 52"/>
                <a:gd name="T35" fmla="*/ 1 h 17"/>
                <a:gd name="T36" fmla="*/ 1 w 52"/>
                <a:gd name="T37" fmla="*/ 1 h 17"/>
                <a:gd name="T38" fmla="*/ 1 w 52"/>
                <a:gd name="T39" fmla="*/ 1 h 17"/>
                <a:gd name="T40" fmla="*/ 0 w 52"/>
                <a:gd name="T41" fmla="*/ 1 h 17"/>
                <a:gd name="T42" fmla="*/ 1 w 52"/>
                <a:gd name="T43" fmla="*/ 1 h 17"/>
                <a:gd name="T44" fmla="*/ 1 w 52"/>
                <a:gd name="T45" fmla="*/ 1 h 17"/>
                <a:gd name="T46" fmla="*/ 0 w 52"/>
                <a:gd name="T47" fmla="*/ 1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
                <a:gd name="T73" fmla="*/ 0 h 17"/>
                <a:gd name="T74" fmla="*/ 52 w 52"/>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 h="17">
                  <a:moveTo>
                    <a:pt x="0" y="12"/>
                  </a:moveTo>
                  <a:lnTo>
                    <a:pt x="6" y="16"/>
                  </a:lnTo>
                  <a:lnTo>
                    <a:pt x="11" y="15"/>
                  </a:lnTo>
                  <a:lnTo>
                    <a:pt x="16" y="15"/>
                  </a:lnTo>
                  <a:lnTo>
                    <a:pt x="23" y="14"/>
                  </a:lnTo>
                  <a:lnTo>
                    <a:pt x="29" y="12"/>
                  </a:lnTo>
                  <a:lnTo>
                    <a:pt x="33" y="11"/>
                  </a:lnTo>
                  <a:lnTo>
                    <a:pt x="39" y="11"/>
                  </a:lnTo>
                  <a:lnTo>
                    <a:pt x="45" y="10"/>
                  </a:lnTo>
                  <a:lnTo>
                    <a:pt x="52" y="10"/>
                  </a:lnTo>
                  <a:lnTo>
                    <a:pt x="52" y="0"/>
                  </a:lnTo>
                  <a:lnTo>
                    <a:pt x="45" y="0"/>
                  </a:lnTo>
                  <a:lnTo>
                    <a:pt x="39" y="2"/>
                  </a:lnTo>
                  <a:lnTo>
                    <a:pt x="33" y="2"/>
                  </a:lnTo>
                  <a:lnTo>
                    <a:pt x="27" y="3"/>
                  </a:lnTo>
                  <a:lnTo>
                    <a:pt x="21" y="4"/>
                  </a:lnTo>
                  <a:lnTo>
                    <a:pt x="16" y="5"/>
                  </a:lnTo>
                  <a:lnTo>
                    <a:pt x="11" y="5"/>
                  </a:lnTo>
                  <a:lnTo>
                    <a:pt x="3" y="6"/>
                  </a:lnTo>
                  <a:lnTo>
                    <a:pt x="10" y="10"/>
                  </a:lnTo>
                  <a:lnTo>
                    <a:pt x="0" y="12"/>
                  </a:lnTo>
                  <a:lnTo>
                    <a:pt x="1" y="17"/>
                  </a:lnTo>
                  <a:lnTo>
                    <a:pt x="6" y="16"/>
                  </a:lnTo>
                  <a:lnTo>
                    <a:pt x="0" y="1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63" name="Freeform 716"/>
            <p:cNvSpPr>
              <a:spLocks noChangeArrowheads="1"/>
            </p:cNvSpPr>
            <p:nvPr/>
          </p:nvSpPr>
          <p:spPr bwMode="auto">
            <a:xfrm>
              <a:off x="240" y="8"/>
              <a:ext cx="29" cy="46"/>
            </a:xfrm>
            <a:custGeom>
              <a:avLst/>
              <a:gdLst>
                <a:gd name="T0" fmla="*/ 0 w 59"/>
                <a:gd name="T1" fmla="*/ 1 h 91"/>
                <a:gd name="T2" fmla="*/ 0 w 59"/>
                <a:gd name="T3" fmla="*/ 1 h 91"/>
                <a:gd name="T4" fmla="*/ 0 w 59"/>
                <a:gd name="T5" fmla="*/ 1 h 91"/>
                <a:gd name="T6" fmla="*/ 0 w 59"/>
                <a:gd name="T7" fmla="*/ 1 h 91"/>
                <a:gd name="T8" fmla="*/ 0 w 59"/>
                <a:gd name="T9" fmla="*/ 1 h 91"/>
                <a:gd name="T10" fmla="*/ 0 w 59"/>
                <a:gd name="T11" fmla="*/ 1 h 91"/>
                <a:gd name="T12" fmla="*/ 0 w 59"/>
                <a:gd name="T13" fmla="*/ 1 h 91"/>
                <a:gd name="T14" fmla="*/ 0 w 59"/>
                <a:gd name="T15" fmla="*/ 1 h 91"/>
                <a:gd name="T16" fmla="*/ 0 w 59"/>
                <a:gd name="T17" fmla="*/ 1 h 91"/>
                <a:gd name="T18" fmla="*/ 0 w 59"/>
                <a:gd name="T19" fmla="*/ 1 h 91"/>
                <a:gd name="T20" fmla="*/ 0 w 59"/>
                <a:gd name="T21" fmla="*/ 1 h 91"/>
                <a:gd name="T22" fmla="*/ 0 w 59"/>
                <a:gd name="T23" fmla="*/ 1 h 91"/>
                <a:gd name="T24" fmla="*/ 0 w 59"/>
                <a:gd name="T25" fmla="*/ 1 h 91"/>
                <a:gd name="T26" fmla="*/ 0 w 59"/>
                <a:gd name="T27" fmla="*/ 1 h 91"/>
                <a:gd name="T28" fmla="*/ 0 w 59"/>
                <a:gd name="T29" fmla="*/ 1 h 91"/>
                <a:gd name="T30" fmla="*/ 0 w 59"/>
                <a:gd name="T31" fmla="*/ 1 h 91"/>
                <a:gd name="T32" fmla="*/ 0 w 59"/>
                <a:gd name="T33" fmla="*/ 1 h 91"/>
                <a:gd name="T34" fmla="*/ 0 w 59"/>
                <a:gd name="T35" fmla="*/ 1 h 91"/>
                <a:gd name="T36" fmla="*/ 0 w 59"/>
                <a:gd name="T37" fmla="*/ 1 h 91"/>
                <a:gd name="T38" fmla="*/ 0 w 59"/>
                <a:gd name="T39" fmla="*/ 1 h 91"/>
                <a:gd name="T40" fmla="*/ 0 w 59"/>
                <a:gd name="T41" fmla="*/ 1 h 91"/>
                <a:gd name="T42" fmla="*/ 0 w 59"/>
                <a:gd name="T43" fmla="*/ 0 h 91"/>
                <a:gd name="T44" fmla="*/ 0 w 59"/>
                <a:gd name="T45" fmla="*/ 1 h 91"/>
                <a:gd name="T46" fmla="*/ 0 w 59"/>
                <a:gd name="T47" fmla="*/ 1 h 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91"/>
                <a:gd name="T74" fmla="*/ 59 w 59"/>
                <a:gd name="T75" fmla="*/ 91 h 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91">
                  <a:moveTo>
                    <a:pt x="4" y="11"/>
                  </a:moveTo>
                  <a:lnTo>
                    <a:pt x="0" y="9"/>
                  </a:lnTo>
                  <a:lnTo>
                    <a:pt x="9" y="18"/>
                  </a:lnTo>
                  <a:lnTo>
                    <a:pt x="15" y="29"/>
                  </a:lnTo>
                  <a:lnTo>
                    <a:pt x="23" y="38"/>
                  </a:lnTo>
                  <a:lnTo>
                    <a:pt x="30" y="48"/>
                  </a:lnTo>
                  <a:lnTo>
                    <a:pt x="35" y="59"/>
                  </a:lnTo>
                  <a:lnTo>
                    <a:pt x="40" y="71"/>
                  </a:lnTo>
                  <a:lnTo>
                    <a:pt x="45" y="82"/>
                  </a:lnTo>
                  <a:lnTo>
                    <a:pt x="49" y="91"/>
                  </a:lnTo>
                  <a:lnTo>
                    <a:pt x="59" y="89"/>
                  </a:lnTo>
                  <a:lnTo>
                    <a:pt x="55" y="77"/>
                  </a:lnTo>
                  <a:lnTo>
                    <a:pt x="50" y="66"/>
                  </a:lnTo>
                  <a:lnTo>
                    <a:pt x="45" y="54"/>
                  </a:lnTo>
                  <a:lnTo>
                    <a:pt x="40" y="43"/>
                  </a:lnTo>
                  <a:lnTo>
                    <a:pt x="33" y="31"/>
                  </a:lnTo>
                  <a:lnTo>
                    <a:pt x="25" y="22"/>
                  </a:lnTo>
                  <a:lnTo>
                    <a:pt x="16" y="11"/>
                  </a:lnTo>
                  <a:lnTo>
                    <a:pt x="8" y="2"/>
                  </a:lnTo>
                  <a:lnTo>
                    <a:pt x="4" y="1"/>
                  </a:lnTo>
                  <a:lnTo>
                    <a:pt x="8" y="2"/>
                  </a:lnTo>
                  <a:lnTo>
                    <a:pt x="7" y="0"/>
                  </a:lnTo>
                  <a:lnTo>
                    <a:pt x="4" y="1"/>
                  </a:lnTo>
                  <a:lnTo>
                    <a:pt x="4" y="1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64" name="Freeform 717"/>
            <p:cNvSpPr>
              <a:spLocks noChangeArrowheads="1"/>
            </p:cNvSpPr>
            <p:nvPr/>
          </p:nvSpPr>
          <p:spPr bwMode="auto">
            <a:xfrm>
              <a:off x="220" y="9"/>
              <a:ext cx="22" cy="10"/>
            </a:xfrm>
            <a:custGeom>
              <a:avLst/>
              <a:gdLst>
                <a:gd name="T0" fmla="*/ 1 w 43"/>
                <a:gd name="T1" fmla="*/ 1 h 19"/>
                <a:gd name="T2" fmla="*/ 1 w 43"/>
                <a:gd name="T3" fmla="*/ 1 h 19"/>
                <a:gd name="T4" fmla="*/ 1 w 43"/>
                <a:gd name="T5" fmla="*/ 1 h 19"/>
                <a:gd name="T6" fmla="*/ 1 w 43"/>
                <a:gd name="T7" fmla="*/ 1 h 19"/>
                <a:gd name="T8" fmla="*/ 1 w 43"/>
                <a:gd name="T9" fmla="*/ 1 h 19"/>
                <a:gd name="T10" fmla="*/ 1 w 43"/>
                <a:gd name="T11" fmla="*/ 1 h 19"/>
                <a:gd name="T12" fmla="*/ 1 w 43"/>
                <a:gd name="T13" fmla="*/ 1 h 19"/>
                <a:gd name="T14" fmla="*/ 1 w 43"/>
                <a:gd name="T15" fmla="*/ 1 h 19"/>
                <a:gd name="T16" fmla="*/ 1 w 43"/>
                <a:gd name="T17" fmla="*/ 1 h 19"/>
                <a:gd name="T18" fmla="*/ 1 w 43"/>
                <a:gd name="T19" fmla="*/ 1 h 19"/>
                <a:gd name="T20" fmla="*/ 1 w 43"/>
                <a:gd name="T21" fmla="*/ 0 h 19"/>
                <a:gd name="T22" fmla="*/ 1 w 43"/>
                <a:gd name="T23" fmla="*/ 1 h 19"/>
                <a:gd name="T24" fmla="*/ 1 w 43"/>
                <a:gd name="T25" fmla="*/ 1 h 19"/>
                <a:gd name="T26" fmla="*/ 1 w 43"/>
                <a:gd name="T27" fmla="*/ 1 h 19"/>
                <a:gd name="T28" fmla="*/ 1 w 43"/>
                <a:gd name="T29" fmla="*/ 1 h 19"/>
                <a:gd name="T30" fmla="*/ 1 w 43"/>
                <a:gd name="T31" fmla="*/ 1 h 19"/>
                <a:gd name="T32" fmla="*/ 1 w 43"/>
                <a:gd name="T33" fmla="*/ 1 h 19"/>
                <a:gd name="T34" fmla="*/ 1 w 43"/>
                <a:gd name="T35" fmla="*/ 1 h 19"/>
                <a:gd name="T36" fmla="*/ 1 w 43"/>
                <a:gd name="T37" fmla="*/ 1 h 19"/>
                <a:gd name="T38" fmla="*/ 0 w 43"/>
                <a:gd name="T39" fmla="*/ 1 h 19"/>
                <a:gd name="T40" fmla="*/ 1 w 43"/>
                <a:gd name="T41" fmla="*/ 1 h 19"/>
                <a:gd name="T42" fmla="*/ 0 w 43"/>
                <a:gd name="T43" fmla="*/ 1 h 19"/>
                <a:gd name="T44" fmla="*/ 0 w 43"/>
                <a:gd name="T45" fmla="*/ 1 h 19"/>
                <a:gd name="T46" fmla="*/ 1 w 43"/>
                <a:gd name="T47" fmla="*/ 1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
                <a:gd name="T73" fmla="*/ 0 h 19"/>
                <a:gd name="T74" fmla="*/ 43 w 43"/>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 h="19">
                  <a:moveTo>
                    <a:pt x="10" y="16"/>
                  </a:moveTo>
                  <a:lnTo>
                    <a:pt x="7" y="19"/>
                  </a:lnTo>
                  <a:lnTo>
                    <a:pt x="10" y="18"/>
                  </a:lnTo>
                  <a:lnTo>
                    <a:pt x="16" y="17"/>
                  </a:lnTo>
                  <a:lnTo>
                    <a:pt x="21" y="15"/>
                  </a:lnTo>
                  <a:lnTo>
                    <a:pt x="25" y="13"/>
                  </a:lnTo>
                  <a:lnTo>
                    <a:pt x="30" y="12"/>
                  </a:lnTo>
                  <a:lnTo>
                    <a:pt x="34" y="11"/>
                  </a:lnTo>
                  <a:lnTo>
                    <a:pt x="39" y="11"/>
                  </a:lnTo>
                  <a:lnTo>
                    <a:pt x="43" y="10"/>
                  </a:lnTo>
                  <a:lnTo>
                    <a:pt x="43" y="0"/>
                  </a:lnTo>
                  <a:lnTo>
                    <a:pt x="37" y="1"/>
                  </a:lnTo>
                  <a:lnTo>
                    <a:pt x="32" y="1"/>
                  </a:lnTo>
                  <a:lnTo>
                    <a:pt x="27" y="2"/>
                  </a:lnTo>
                  <a:lnTo>
                    <a:pt x="22" y="4"/>
                  </a:lnTo>
                  <a:lnTo>
                    <a:pt x="16" y="5"/>
                  </a:lnTo>
                  <a:lnTo>
                    <a:pt x="11" y="7"/>
                  </a:lnTo>
                  <a:lnTo>
                    <a:pt x="7" y="8"/>
                  </a:lnTo>
                  <a:lnTo>
                    <a:pt x="2" y="10"/>
                  </a:lnTo>
                  <a:lnTo>
                    <a:pt x="0" y="13"/>
                  </a:lnTo>
                  <a:lnTo>
                    <a:pt x="2" y="10"/>
                  </a:lnTo>
                  <a:lnTo>
                    <a:pt x="0" y="11"/>
                  </a:lnTo>
                  <a:lnTo>
                    <a:pt x="0" y="13"/>
                  </a:lnTo>
                  <a:lnTo>
                    <a:pt x="10" y="16"/>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65" name="Freeform 718"/>
            <p:cNvSpPr>
              <a:spLocks noChangeArrowheads="1"/>
            </p:cNvSpPr>
            <p:nvPr/>
          </p:nvSpPr>
          <p:spPr bwMode="auto">
            <a:xfrm>
              <a:off x="217" y="16"/>
              <a:ext cx="9" cy="51"/>
            </a:xfrm>
            <a:custGeom>
              <a:avLst/>
              <a:gdLst>
                <a:gd name="T0" fmla="*/ 1 w 17"/>
                <a:gd name="T1" fmla="*/ 0 h 104"/>
                <a:gd name="T2" fmla="*/ 1 w 17"/>
                <a:gd name="T3" fmla="*/ 0 h 104"/>
                <a:gd name="T4" fmla="*/ 1 w 17"/>
                <a:gd name="T5" fmla="*/ 0 h 104"/>
                <a:gd name="T6" fmla="*/ 1 w 17"/>
                <a:gd name="T7" fmla="*/ 0 h 104"/>
                <a:gd name="T8" fmla="*/ 1 w 17"/>
                <a:gd name="T9" fmla="*/ 0 h 104"/>
                <a:gd name="T10" fmla="*/ 1 w 17"/>
                <a:gd name="T11" fmla="*/ 0 h 104"/>
                <a:gd name="T12" fmla="*/ 1 w 17"/>
                <a:gd name="T13" fmla="*/ 0 h 104"/>
                <a:gd name="T14" fmla="*/ 1 w 17"/>
                <a:gd name="T15" fmla="*/ 0 h 104"/>
                <a:gd name="T16" fmla="*/ 1 w 17"/>
                <a:gd name="T17" fmla="*/ 0 h 104"/>
                <a:gd name="T18" fmla="*/ 1 w 17"/>
                <a:gd name="T19" fmla="*/ 0 h 104"/>
                <a:gd name="T20" fmla="*/ 1 w 17"/>
                <a:gd name="T21" fmla="*/ 0 h 104"/>
                <a:gd name="T22" fmla="*/ 1 w 17"/>
                <a:gd name="T23" fmla="*/ 0 h 104"/>
                <a:gd name="T24" fmla="*/ 1 w 17"/>
                <a:gd name="T25" fmla="*/ 0 h 104"/>
                <a:gd name="T26" fmla="*/ 0 w 17"/>
                <a:gd name="T27" fmla="*/ 0 h 104"/>
                <a:gd name="T28" fmla="*/ 0 w 17"/>
                <a:gd name="T29" fmla="*/ 0 h 104"/>
                <a:gd name="T30" fmla="*/ 0 w 17"/>
                <a:gd name="T31" fmla="*/ 0 h 104"/>
                <a:gd name="T32" fmla="*/ 1 w 17"/>
                <a:gd name="T33" fmla="*/ 0 h 104"/>
                <a:gd name="T34" fmla="*/ 1 w 17"/>
                <a:gd name="T35" fmla="*/ 0 h 104"/>
                <a:gd name="T36" fmla="*/ 1 w 17"/>
                <a:gd name="T37" fmla="*/ 0 h 104"/>
                <a:gd name="T38" fmla="*/ 1 w 17"/>
                <a:gd name="T39" fmla="*/ 0 h 104"/>
                <a:gd name="T40" fmla="*/ 1 w 17"/>
                <a:gd name="T41" fmla="*/ 0 h 104"/>
                <a:gd name="T42" fmla="*/ 1 w 17"/>
                <a:gd name="T43" fmla="*/ 0 h 104"/>
                <a:gd name="T44" fmla="*/ 1 w 17"/>
                <a:gd name="T45" fmla="*/ 0 h 104"/>
                <a:gd name="T46" fmla="*/ 1 w 17"/>
                <a:gd name="T47" fmla="*/ 0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104"/>
                <a:gd name="T74" fmla="*/ 17 w 17"/>
                <a:gd name="T75" fmla="*/ 104 h 1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104">
                  <a:moveTo>
                    <a:pt x="12" y="104"/>
                  </a:moveTo>
                  <a:lnTo>
                    <a:pt x="16" y="98"/>
                  </a:lnTo>
                  <a:lnTo>
                    <a:pt x="13" y="86"/>
                  </a:lnTo>
                  <a:lnTo>
                    <a:pt x="11" y="75"/>
                  </a:lnTo>
                  <a:lnTo>
                    <a:pt x="10" y="64"/>
                  </a:lnTo>
                  <a:lnTo>
                    <a:pt x="10" y="51"/>
                  </a:lnTo>
                  <a:lnTo>
                    <a:pt x="10" y="39"/>
                  </a:lnTo>
                  <a:lnTo>
                    <a:pt x="11" y="27"/>
                  </a:lnTo>
                  <a:lnTo>
                    <a:pt x="12" y="15"/>
                  </a:lnTo>
                  <a:lnTo>
                    <a:pt x="16" y="3"/>
                  </a:lnTo>
                  <a:lnTo>
                    <a:pt x="6" y="0"/>
                  </a:lnTo>
                  <a:lnTo>
                    <a:pt x="2" y="12"/>
                  </a:lnTo>
                  <a:lnTo>
                    <a:pt x="1" y="27"/>
                  </a:lnTo>
                  <a:lnTo>
                    <a:pt x="0" y="39"/>
                  </a:lnTo>
                  <a:lnTo>
                    <a:pt x="0" y="51"/>
                  </a:lnTo>
                  <a:lnTo>
                    <a:pt x="0" y="64"/>
                  </a:lnTo>
                  <a:lnTo>
                    <a:pt x="1" y="77"/>
                  </a:lnTo>
                  <a:lnTo>
                    <a:pt x="3" y="88"/>
                  </a:lnTo>
                  <a:lnTo>
                    <a:pt x="6" y="100"/>
                  </a:lnTo>
                  <a:lnTo>
                    <a:pt x="10" y="94"/>
                  </a:lnTo>
                  <a:lnTo>
                    <a:pt x="12" y="104"/>
                  </a:lnTo>
                  <a:lnTo>
                    <a:pt x="17" y="103"/>
                  </a:lnTo>
                  <a:lnTo>
                    <a:pt x="16" y="98"/>
                  </a:lnTo>
                  <a:lnTo>
                    <a:pt x="12" y="10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66" name="Freeform 719"/>
            <p:cNvSpPr>
              <a:spLocks noChangeArrowheads="1"/>
            </p:cNvSpPr>
            <p:nvPr/>
          </p:nvSpPr>
          <p:spPr bwMode="auto">
            <a:xfrm>
              <a:off x="198" y="63"/>
              <a:ext cx="25" cy="15"/>
            </a:xfrm>
            <a:custGeom>
              <a:avLst/>
              <a:gdLst>
                <a:gd name="T0" fmla="*/ 0 w 51"/>
                <a:gd name="T1" fmla="*/ 1 h 30"/>
                <a:gd name="T2" fmla="*/ 0 w 51"/>
                <a:gd name="T3" fmla="*/ 1 h 30"/>
                <a:gd name="T4" fmla="*/ 0 w 51"/>
                <a:gd name="T5" fmla="*/ 1 h 30"/>
                <a:gd name="T6" fmla="*/ 0 w 51"/>
                <a:gd name="T7" fmla="*/ 1 h 30"/>
                <a:gd name="T8" fmla="*/ 0 w 51"/>
                <a:gd name="T9" fmla="*/ 1 h 30"/>
                <a:gd name="T10" fmla="*/ 0 w 51"/>
                <a:gd name="T11" fmla="*/ 1 h 30"/>
                <a:gd name="T12" fmla="*/ 0 w 51"/>
                <a:gd name="T13" fmla="*/ 1 h 30"/>
                <a:gd name="T14" fmla="*/ 0 w 51"/>
                <a:gd name="T15" fmla="*/ 1 h 30"/>
                <a:gd name="T16" fmla="*/ 0 w 51"/>
                <a:gd name="T17" fmla="*/ 1 h 30"/>
                <a:gd name="T18" fmla="*/ 0 w 51"/>
                <a:gd name="T19" fmla="*/ 1 h 30"/>
                <a:gd name="T20" fmla="*/ 0 w 51"/>
                <a:gd name="T21" fmla="*/ 0 h 30"/>
                <a:gd name="T22" fmla="*/ 0 w 51"/>
                <a:gd name="T23" fmla="*/ 1 h 30"/>
                <a:gd name="T24" fmla="*/ 0 w 51"/>
                <a:gd name="T25" fmla="*/ 1 h 30"/>
                <a:gd name="T26" fmla="*/ 0 w 51"/>
                <a:gd name="T27" fmla="*/ 1 h 30"/>
                <a:gd name="T28" fmla="*/ 0 w 51"/>
                <a:gd name="T29" fmla="*/ 1 h 30"/>
                <a:gd name="T30" fmla="*/ 0 w 51"/>
                <a:gd name="T31" fmla="*/ 1 h 30"/>
                <a:gd name="T32" fmla="*/ 0 w 51"/>
                <a:gd name="T33" fmla="*/ 1 h 30"/>
                <a:gd name="T34" fmla="*/ 0 w 51"/>
                <a:gd name="T35" fmla="*/ 1 h 30"/>
                <a:gd name="T36" fmla="*/ 0 w 51"/>
                <a:gd name="T37" fmla="*/ 1 h 30"/>
                <a:gd name="T38" fmla="*/ 0 w 51"/>
                <a:gd name="T39" fmla="*/ 1 h 30"/>
                <a:gd name="T40" fmla="*/ 0 w 51"/>
                <a:gd name="T41" fmla="*/ 1 h 30"/>
                <a:gd name="T42" fmla="*/ 0 w 51"/>
                <a:gd name="T43" fmla="*/ 1 h 30"/>
                <a:gd name="T44" fmla="*/ 0 w 51"/>
                <a:gd name="T45" fmla="*/ 1 h 30"/>
                <a:gd name="T46" fmla="*/ 0 w 51"/>
                <a:gd name="T47" fmla="*/ 1 h 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
                <a:gd name="T73" fmla="*/ 0 h 30"/>
                <a:gd name="T74" fmla="*/ 51 w 51"/>
                <a:gd name="T75" fmla="*/ 30 h 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 h="30">
                  <a:moveTo>
                    <a:pt x="0" y="25"/>
                  </a:moveTo>
                  <a:lnTo>
                    <a:pt x="8" y="28"/>
                  </a:lnTo>
                  <a:lnTo>
                    <a:pt x="14" y="25"/>
                  </a:lnTo>
                  <a:lnTo>
                    <a:pt x="19" y="23"/>
                  </a:lnTo>
                  <a:lnTo>
                    <a:pt x="25" y="21"/>
                  </a:lnTo>
                  <a:lnTo>
                    <a:pt x="30" y="18"/>
                  </a:lnTo>
                  <a:lnTo>
                    <a:pt x="36" y="16"/>
                  </a:lnTo>
                  <a:lnTo>
                    <a:pt x="40" y="13"/>
                  </a:lnTo>
                  <a:lnTo>
                    <a:pt x="46" y="12"/>
                  </a:lnTo>
                  <a:lnTo>
                    <a:pt x="51" y="10"/>
                  </a:lnTo>
                  <a:lnTo>
                    <a:pt x="49" y="0"/>
                  </a:lnTo>
                  <a:lnTo>
                    <a:pt x="44" y="3"/>
                  </a:lnTo>
                  <a:lnTo>
                    <a:pt x="37" y="4"/>
                  </a:lnTo>
                  <a:lnTo>
                    <a:pt x="31" y="6"/>
                  </a:lnTo>
                  <a:lnTo>
                    <a:pt x="25" y="9"/>
                  </a:lnTo>
                  <a:lnTo>
                    <a:pt x="20" y="11"/>
                  </a:lnTo>
                  <a:lnTo>
                    <a:pt x="14" y="13"/>
                  </a:lnTo>
                  <a:lnTo>
                    <a:pt x="9" y="16"/>
                  </a:lnTo>
                  <a:lnTo>
                    <a:pt x="3" y="18"/>
                  </a:lnTo>
                  <a:lnTo>
                    <a:pt x="10" y="21"/>
                  </a:lnTo>
                  <a:lnTo>
                    <a:pt x="0" y="25"/>
                  </a:lnTo>
                  <a:lnTo>
                    <a:pt x="3" y="30"/>
                  </a:lnTo>
                  <a:lnTo>
                    <a:pt x="8" y="28"/>
                  </a:lnTo>
                  <a:lnTo>
                    <a:pt x="0" y="2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67" name="Freeform 720"/>
            <p:cNvSpPr>
              <a:spLocks noChangeArrowheads="1"/>
            </p:cNvSpPr>
            <p:nvPr/>
          </p:nvSpPr>
          <p:spPr bwMode="auto">
            <a:xfrm>
              <a:off x="164" y="37"/>
              <a:ext cx="39" cy="38"/>
            </a:xfrm>
            <a:custGeom>
              <a:avLst/>
              <a:gdLst>
                <a:gd name="T0" fmla="*/ 1 w 76"/>
                <a:gd name="T1" fmla="*/ 0 h 77"/>
                <a:gd name="T2" fmla="*/ 0 w 76"/>
                <a:gd name="T3" fmla="*/ 0 h 77"/>
                <a:gd name="T4" fmla="*/ 1 w 76"/>
                <a:gd name="T5" fmla="*/ 0 h 77"/>
                <a:gd name="T6" fmla="*/ 1 w 76"/>
                <a:gd name="T7" fmla="*/ 0 h 77"/>
                <a:gd name="T8" fmla="*/ 1 w 76"/>
                <a:gd name="T9" fmla="*/ 0 h 77"/>
                <a:gd name="T10" fmla="*/ 1 w 76"/>
                <a:gd name="T11" fmla="*/ 0 h 77"/>
                <a:gd name="T12" fmla="*/ 1 w 76"/>
                <a:gd name="T13" fmla="*/ 0 h 77"/>
                <a:gd name="T14" fmla="*/ 1 w 76"/>
                <a:gd name="T15" fmla="*/ 0 h 77"/>
                <a:gd name="T16" fmla="*/ 1 w 76"/>
                <a:gd name="T17" fmla="*/ 0 h 77"/>
                <a:gd name="T18" fmla="*/ 1 w 76"/>
                <a:gd name="T19" fmla="*/ 0 h 77"/>
                <a:gd name="T20" fmla="*/ 1 w 76"/>
                <a:gd name="T21" fmla="*/ 0 h 77"/>
                <a:gd name="T22" fmla="*/ 1 w 76"/>
                <a:gd name="T23" fmla="*/ 0 h 77"/>
                <a:gd name="T24" fmla="*/ 1 w 76"/>
                <a:gd name="T25" fmla="*/ 0 h 77"/>
                <a:gd name="T26" fmla="*/ 1 w 76"/>
                <a:gd name="T27" fmla="*/ 0 h 77"/>
                <a:gd name="T28" fmla="*/ 1 w 76"/>
                <a:gd name="T29" fmla="*/ 0 h 77"/>
                <a:gd name="T30" fmla="*/ 1 w 76"/>
                <a:gd name="T31" fmla="*/ 0 h 77"/>
                <a:gd name="T32" fmla="*/ 1 w 76"/>
                <a:gd name="T33" fmla="*/ 0 h 77"/>
                <a:gd name="T34" fmla="*/ 1 w 76"/>
                <a:gd name="T35" fmla="*/ 0 h 77"/>
                <a:gd name="T36" fmla="*/ 1 w 76"/>
                <a:gd name="T37" fmla="*/ 0 h 77"/>
                <a:gd name="T38" fmla="*/ 0 w 76"/>
                <a:gd name="T39" fmla="*/ 0 h 77"/>
                <a:gd name="T40" fmla="*/ 1 w 76"/>
                <a:gd name="T41" fmla="*/ 0 h 77"/>
                <a:gd name="T42" fmla="*/ 1 w 76"/>
                <a:gd name="T43" fmla="*/ 0 h 77"/>
                <a:gd name="T44" fmla="*/ 0 w 76"/>
                <a:gd name="T45" fmla="*/ 0 h 77"/>
                <a:gd name="T46" fmla="*/ 1 w 76"/>
                <a:gd name="T47" fmla="*/ 0 h 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77"/>
                <a:gd name="T74" fmla="*/ 76 w 76"/>
                <a:gd name="T75" fmla="*/ 77 h 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77">
                  <a:moveTo>
                    <a:pt x="5" y="11"/>
                  </a:moveTo>
                  <a:lnTo>
                    <a:pt x="0" y="11"/>
                  </a:lnTo>
                  <a:lnTo>
                    <a:pt x="11" y="17"/>
                  </a:lnTo>
                  <a:lnTo>
                    <a:pt x="19" y="23"/>
                  </a:lnTo>
                  <a:lnTo>
                    <a:pt x="29" y="32"/>
                  </a:lnTo>
                  <a:lnTo>
                    <a:pt x="38" y="40"/>
                  </a:lnTo>
                  <a:lnTo>
                    <a:pt x="47" y="50"/>
                  </a:lnTo>
                  <a:lnTo>
                    <a:pt x="53" y="59"/>
                  </a:lnTo>
                  <a:lnTo>
                    <a:pt x="60" y="69"/>
                  </a:lnTo>
                  <a:lnTo>
                    <a:pt x="66" y="77"/>
                  </a:lnTo>
                  <a:lnTo>
                    <a:pt x="76" y="73"/>
                  </a:lnTo>
                  <a:lnTo>
                    <a:pt x="70" y="62"/>
                  </a:lnTo>
                  <a:lnTo>
                    <a:pt x="63" y="52"/>
                  </a:lnTo>
                  <a:lnTo>
                    <a:pt x="54" y="43"/>
                  </a:lnTo>
                  <a:lnTo>
                    <a:pt x="45" y="33"/>
                  </a:lnTo>
                  <a:lnTo>
                    <a:pt x="37" y="25"/>
                  </a:lnTo>
                  <a:lnTo>
                    <a:pt x="27" y="16"/>
                  </a:lnTo>
                  <a:lnTo>
                    <a:pt x="16" y="8"/>
                  </a:lnTo>
                  <a:lnTo>
                    <a:pt x="5" y="2"/>
                  </a:lnTo>
                  <a:lnTo>
                    <a:pt x="0" y="2"/>
                  </a:lnTo>
                  <a:lnTo>
                    <a:pt x="5" y="2"/>
                  </a:lnTo>
                  <a:lnTo>
                    <a:pt x="2" y="0"/>
                  </a:lnTo>
                  <a:lnTo>
                    <a:pt x="0" y="2"/>
                  </a:lnTo>
                  <a:lnTo>
                    <a:pt x="5" y="1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68" name="Freeform 721"/>
            <p:cNvSpPr>
              <a:spLocks noChangeArrowheads="1"/>
            </p:cNvSpPr>
            <p:nvPr/>
          </p:nvSpPr>
          <p:spPr bwMode="auto">
            <a:xfrm>
              <a:off x="146" y="37"/>
              <a:ext cx="21" cy="15"/>
            </a:xfrm>
            <a:custGeom>
              <a:avLst/>
              <a:gdLst>
                <a:gd name="T0" fmla="*/ 1 w 42"/>
                <a:gd name="T1" fmla="*/ 1 h 29"/>
                <a:gd name="T2" fmla="*/ 1 w 42"/>
                <a:gd name="T3" fmla="*/ 1 h 29"/>
                <a:gd name="T4" fmla="*/ 1 w 42"/>
                <a:gd name="T5" fmla="*/ 1 h 29"/>
                <a:gd name="T6" fmla="*/ 1 w 42"/>
                <a:gd name="T7" fmla="*/ 1 h 29"/>
                <a:gd name="T8" fmla="*/ 1 w 42"/>
                <a:gd name="T9" fmla="*/ 1 h 29"/>
                <a:gd name="T10" fmla="*/ 1 w 42"/>
                <a:gd name="T11" fmla="*/ 1 h 29"/>
                <a:gd name="T12" fmla="*/ 1 w 42"/>
                <a:gd name="T13" fmla="*/ 0 h 29"/>
                <a:gd name="T14" fmla="*/ 1 w 42"/>
                <a:gd name="T15" fmla="*/ 1 h 29"/>
                <a:gd name="T16" fmla="*/ 1 w 42"/>
                <a:gd name="T17" fmla="*/ 1 h 29"/>
                <a:gd name="T18" fmla="*/ 1 w 42"/>
                <a:gd name="T19" fmla="*/ 1 h 29"/>
                <a:gd name="T20" fmla="*/ 1 w 42"/>
                <a:gd name="T21" fmla="*/ 1 h 29"/>
                <a:gd name="T22" fmla="*/ 0 w 42"/>
                <a:gd name="T23" fmla="*/ 1 h 29"/>
                <a:gd name="T24" fmla="*/ 1 w 42"/>
                <a:gd name="T25" fmla="*/ 1 h 29"/>
                <a:gd name="T26" fmla="*/ 0 w 42"/>
                <a:gd name="T27" fmla="*/ 1 h 29"/>
                <a:gd name="T28" fmla="*/ 0 w 42"/>
                <a:gd name="T29" fmla="*/ 1 h 29"/>
                <a:gd name="T30" fmla="*/ 1 w 42"/>
                <a:gd name="T31" fmla="*/ 1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29"/>
                <a:gd name="T50" fmla="*/ 42 w 42"/>
                <a:gd name="T51" fmla="*/ 29 h 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29">
                  <a:moveTo>
                    <a:pt x="9" y="24"/>
                  </a:moveTo>
                  <a:lnTo>
                    <a:pt x="8" y="29"/>
                  </a:lnTo>
                  <a:lnTo>
                    <a:pt x="14" y="24"/>
                  </a:lnTo>
                  <a:lnTo>
                    <a:pt x="23" y="19"/>
                  </a:lnTo>
                  <a:lnTo>
                    <a:pt x="33" y="13"/>
                  </a:lnTo>
                  <a:lnTo>
                    <a:pt x="42" y="9"/>
                  </a:lnTo>
                  <a:lnTo>
                    <a:pt x="37" y="0"/>
                  </a:lnTo>
                  <a:lnTo>
                    <a:pt x="28" y="3"/>
                  </a:lnTo>
                  <a:lnTo>
                    <a:pt x="18" y="9"/>
                  </a:lnTo>
                  <a:lnTo>
                    <a:pt x="9" y="14"/>
                  </a:lnTo>
                  <a:lnTo>
                    <a:pt x="1" y="19"/>
                  </a:lnTo>
                  <a:lnTo>
                    <a:pt x="0" y="24"/>
                  </a:lnTo>
                  <a:lnTo>
                    <a:pt x="1" y="19"/>
                  </a:lnTo>
                  <a:lnTo>
                    <a:pt x="0" y="21"/>
                  </a:lnTo>
                  <a:lnTo>
                    <a:pt x="0" y="24"/>
                  </a:lnTo>
                  <a:lnTo>
                    <a:pt x="9" y="2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69" name="Freeform 722"/>
            <p:cNvSpPr>
              <a:spLocks noChangeArrowheads="1"/>
            </p:cNvSpPr>
            <p:nvPr/>
          </p:nvSpPr>
          <p:spPr bwMode="auto">
            <a:xfrm>
              <a:off x="146" y="49"/>
              <a:ext cx="19" cy="50"/>
            </a:xfrm>
            <a:custGeom>
              <a:avLst/>
              <a:gdLst>
                <a:gd name="T0" fmla="*/ 1 w 38"/>
                <a:gd name="T1" fmla="*/ 1 h 98"/>
                <a:gd name="T2" fmla="*/ 1 w 38"/>
                <a:gd name="T3" fmla="*/ 1 h 98"/>
                <a:gd name="T4" fmla="*/ 1 w 38"/>
                <a:gd name="T5" fmla="*/ 1 h 98"/>
                <a:gd name="T6" fmla="*/ 1 w 38"/>
                <a:gd name="T7" fmla="*/ 1 h 98"/>
                <a:gd name="T8" fmla="*/ 1 w 38"/>
                <a:gd name="T9" fmla="*/ 1 h 98"/>
                <a:gd name="T10" fmla="*/ 1 w 38"/>
                <a:gd name="T11" fmla="*/ 1 h 98"/>
                <a:gd name="T12" fmla="*/ 1 w 38"/>
                <a:gd name="T13" fmla="*/ 1 h 98"/>
                <a:gd name="T14" fmla="*/ 1 w 38"/>
                <a:gd name="T15" fmla="*/ 1 h 98"/>
                <a:gd name="T16" fmla="*/ 1 w 38"/>
                <a:gd name="T17" fmla="*/ 1 h 98"/>
                <a:gd name="T18" fmla="*/ 1 w 38"/>
                <a:gd name="T19" fmla="*/ 0 h 98"/>
                <a:gd name="T20" fmla="*/ 0 w 38"/>
                <a:gd name="T21" fmla="*/ 0 h 98"/>
                <a:gd name="T22" fmla="*/ 0 w 38"/>
                <a:gd name="T23" fmla="*/ 1 h 98"/>
                <a:gd name="T24" fmla="*/ 1 w 38"/>
                <a:gd name="T25" fmla="*/ 1 h 98"/>
                <a:gd name="T26" fmla="*/ 1 w 38"/>
                <a:gd name="T27" fmla="*/ 1 h 98"/>
                <a:gd name="T28" fmla="*/ 1 w 38"/>
                <a:gd name="T29" fmla="*/ 1 h 98"/>
                <a:gd name="T30" fmla="*/ 1 w 38"/>
                <a:gd name="T31" fmla="*/ 1 h 98"/>
                <a:gd name="T32" fmla="*/ 1 w 38"/>
                <a:gd name="T33" fmla="*/ 1 h 98"/>
                <a:gd name="T34" fmla="*/ 1 w 38"/>
                <a:gd name="T35" fmla="*/ 1 h 98"/>
                <a:gd name="T36" fmla="*/ 1 w 38"/>
                <a:gd name="T37" fmla="*/ 1 h 98"/>
                <a:gd name="T38" fmla="*/ 1 w 38"/>
                <a:gd name="T39" fmla="*/ 1 h 98"/>
                <a:gd name="T40" fmla="*/ 1 w 38"/>
                <a:gd name="T41" fmla="*/ 1 h 98"/>
                <a:gd name="T42" fmla="*/ 1 w 38"/>
                <a:gd name="T43" fmla="*/ 1 h 98"/>
                <a:gd name="T44" fmla="*/ 1 w 38"/>
                <a:gd name="T45" fmla="*/ 1 h 98"/>
                <a:gd name="T46" fmla="*/ 1 w 38"/>
                <a:gd name="T47" fmla="*/ 1 h 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98"/>
                <a:gd name="T74" fmla="*/ 38 w 38"/>
                <a:gd name="T75" fmla="*/ 98 h 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98">
                  <a:moveTo>
                    <a:pt x="34" y="98"/>
                  </a:moveTo>
                  <a:lnTo>
                    <a:pt x="35" y="91"/>
                  </a:lnTo>
                  <a:lnTo>
                    <a:pt x="29" y="80"/>
                  </a:lnTo>
                  <a:lnTo>
                    <a:pt x="24" y="70"/>
                  </a:lnTo>
                  <a:lnTo>
                    <a:pt x="19" y="59"/>
                  </a:lnTo>
                  <a:lnTo>
                    <a:pt x="16" y="48"/>
                  </a:lnTo>
                  <a:lnTo>
                    <a:pt x="13" y="36"/>
                  </a:lnTo>
                  <a:lnTo>
                    <a:pt x="11" y="23"/>
                  </a:lnTo>
                  <a:lnTo>
                    <a:pt x="9" y="12"/>
                  </a:lnTo>
                  <a:lnTo>
                    <a:pt x="9" y="0"/>
                  </a:lnTo>
                  <a:lnTo>
                    <a:pt x="0" y="0"/>
                  </a:lnTo>
                  <a:lnTo>
                    <a:pt x="0" y="12"/>
                  </a:lnTo>
                  <a:lnTo>
                    <a:pt x="1" y="25"/>
                  </a:lnTo>
                  <a:lnTo>
                    <a:pt x="3" y="38"/>
                  </a:lnTo>
                  <a:lnTo>
                    <a:pt x="6" y="50"/>
                  </a:lnTo>
                  <a:lnTo>
                    <a:pt x="9" y="64"/>
                  </a:lnTo>
                  <a:lnTo>
                    <a:pt x="14" y="74"/>
                  </a:lnTo>
                  <a:lnTo>
                    <a:pt x="19" y="85"/>
                  </a:lnTo>
                  <a:lnTo>
                    <a:pt x="26" y="96"/>
                  </a:lnTo>
                  <a:lnTo>
                    <a:pt x="27" y="89"/>
                  </a:lnTo>
                  <a:lnTo>
                    <a:pt x="34" y="98"/>
                  </a:lnTo>
                  <a:lnTo>
                    <a:pt x="38" y="95"/>
                  </a:lnTo>
                  <a:lnTo>
                    <a:pt x="35" y="91"/>
                  </a:lnTo>
                  <a:lnTo>
                    <a:pt x="34" y="98"/>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70" name="Freeform 723"/>
            <p:cNvSpPr>
              <a:spLocks noChangeArrowheads="1"/>
            </p:cNvSpPr>
            <p:nvPr/>
          </p:nvSpPr>
          <p:spPr bwMode="auto">
            <a:xfrm>
              <a:off x="142" y="94"/>
              <a:ext cx="21" cy="19"/>
            </a:xfrm>
            <a:custGeom>
              <a:avLst/>
              <a:gdLst>
                <a:gd name="T0" fmla="*/ 0 w 42"/>
                <a:gd name="T1" fmla="*/ 1 h 38"/>
                <a:gd name="T2" fmla="*/ 1 w 42"/>
                <a:gd name="T3" fmla="*/ 1 h 38"/>
                <a:gd name="T4" fmla="*/ 1 w 42"/>
                <a:gd name="T5" fmla="*/ 1 h 38"/>
                <a:gd name="T6" fmla="*/ 1 w 42"/>
                <a:gd name="T7" fmla="*/ 1 h 38"/>
                <a:gd name="T8" fmla="*/ 1 w 42"/>
                <a:gd name="T9" fmla="*/ 1 h 38"/>
                <a:gd name="T10" fmla="*/ 1 w 42"/>
                <a:gd name="T11" fmla="*/ 1 h 38"/>
                <a:gd name="T12" fmla="*/ 1 w 42"/>
                <a:gd name="T13" fmla="*/ 0 h 38"/>
                <a:gd name="T14" fmla="*/ 1 w 42"/>
                <a:gd name="T15" fmla="*/ 1 h 38"/>
                <a:gd name="T16" fmla="*/ 1 w 42"/>
                <a:gd name="T17" fmla="*/ 1 h 38"/>
                <a:gd name="T18" fmla="*/ 1 w 42"/>
                <a:gd name="T19" fmla="*/ 1 h 38"/>
                <a:gd name="T20" fmla="*/ 0 w 42"/>
                <a:gd name="T21" fmla="*/ 1 h 38"/>
                <a:gd name="T22" fmla="*/ 1 w 42"/>
                <a:gd name="T23" fmla="*/ 1 h 38"/>
                <a:gd name="T24" fmla="*/ 0 w 42"/>
                <a:gd name="T25" fmla="*/ 1 h 38"/>
                <a:gd name="T26" fmla="*/ 1 w 42"/>
                <a:gd name="T27" fmla="*/ 1 h 38"/>
                <a:gd name="T28" fmla="*/ 1 w 42"/>
                <a:gd name="T29" fmla="*/ 1 h 38"/>
                <a:gd name="T30" fmla="*/ 0 w 42"/>
                <a:gd name="T31" fmla="*/ 1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38"/>
                <a:gd name="T50" fmla="*/ 42 w 42"/>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38">
                  <a:moveTo>
                    <a:pt x="0" y="35"/>
                  </a:moveTo>
                  <a:lnTo>
                    <a:pt x="8" y="35"/>
                  </a:lnTo>
                  <a:lnTo>
                    <a:pt x="16" y="29"/>
                  </a:lnTo>
                  <a:lnTo>
                    <a:pt x="25" y="23"/>
                  </a:lnTo>
                  <a:lnTo>
                    <a:pt x="34" y="15"/>
                  </a:lnTo>
                  <a:lnTo>
                    <a:pt x="42" y="9"/>
                  </a:lnTo>
                  <a:lnTo>
                    <a:pt x="35" y="0"/>
                  </a:lnTo>
                  <a:lnTo>
                    <a:pt x="26" y="6"/>
                  </a:lnTo>
                  <a:lnTo>
                    <a:pt x="17" y="13"/>
                  </a:lnTo>
                  <a:lnTo>
                    <a:pt x="9" y="19"/>
                  </a:lnTo>
                  <a:lnTo>
                    <a:pt x="0" y="28"/>
                  </a:lnTo>
                  <a:lnTo>
                    <a:pt x="8" y="28"/>
                  </a:lnTo>
                  <a:lnTo>
                    <a:pt x="0" y="35"/>
                  </a:lnTo>
                  <a:lnTo>
                    <a:pt x="4" y="38"/>
                  </a:lnTo>
                  <a:lnTo>
                    <a:pt x="8" y="35"/>
                  </a:lnTo>
                  <a:lnTo>
                    <a:pt x="0" y="3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71" name="Freeform 724"/>
            <p:cNvSpPr>
              <a:spLocks noChangeArrowheads="1"/>
            </p:cNvSpPr>
            <p:nvPr/>
          </p:nvSpPr>
          <p:spPr bwMode="auto">
            <a:xfrm>
              <a:off x="99" y="82"/>
              <a:ext cx="47" cy="29"/>
            </a:xfrm>
            <a:custGeom>
              <a:avLst/>
              <a:gdLst>
                <a:gd name="T0" fmla="*/ 1 w 93"/>
                <a:gd name="T1" fmla="*/ 0 h 59"/>
                <a:gd name="T2" fmla="*/ 1 w 93"/>
                <a:gd name="T3" fmla="*/ 0 h 59"/>
                <a:gd name="T4" fmla="*/ 1 w 93"/>
                <a:gd name="T5" fmla="*/ 0 h 59"/>
                <a:gd name="T6" fmla="*/ 1 w 93"/>
                <a:gd name="T7" fmla="*/ 0 h 59"/>
                <a:gd name="T8" fmla="*/ 1 w 93"/>
                <a:gd name="T9" fmla="*/ 0 h 59"/>
                <a:gd name="T10" fmla="*/ 1 w 93"/>
                <a:gd name="T11" fmla="*/ 0 h 59"/>
                <a:gd name="T12" fmla="*/ 1 w 93"/>
                <a:gd name="T13" fmla="*/ 0 h 59"/>
                <a:gd name="T14" fmla="*/ 1 w 93"/>
                <a:gd name="T15" fmla="*/ 0 h 59"/>
                <a:gd name="T16" fmla="*/ 1 w 93"/>
                <a:gd name="T17" fmla="*/ 0 h 59"/>
                <a:gd name="T18" fmla="*/ 1 w 93"/>
                <a:gd name="T19" fmla="*/ 0 h 59"/>
                <a:gd name="T20" fmla="*/ 1 w 93"/>
                <a:gd name="T21" fmla="*/ 0 h 59"/>
                <a:gd name="T22" fmla="*/ 1 w 93"/>
                <a:gd name="T23" fmla="*/ 0 h 59"/>
                <a:gd name="T24" fmla="*/ 1 w 93"/>
                <a:gd name="T25" fmla="*/ 0 h 59"/>
                <a:gd name="T26" fmla="*/ 1 w 93"/>
                <a:gd name="T27" fmla="*/ 0 h 59"/>
                <a:gd name="T28" fmla="*/ 1 w 93"/>
                <a:gd name="T29" fmla="*/ 0 h 59"/>
                <a:gd name="T30" fmla="*/ 1 w 93"/>
                <a:gd name="T31" fmla="*/ 0 h 59"/>
                <a:gd name="T32" fmla="*/ 1 w 93"/>
                <a:gd name="T33" fmla="*/ 0 h 59"/>
                <a:gd name="T34" fmla="*/ 1 w 93"/>
                <a:gd name="T35" fmla="*/ 0 h 59"/>
                <a:gd name="T36" fmla="*/ 1 w 93"/>
                <a:gd name="T37" fmla="*/ 0 h 59"/>
                <a:gd name="T38" fmla="*/ 0 w 93"/>
                <a:gd name="T39" fmla="*/ 0 h 59"/>
                <a:gd name="T40" fmla="*/ 1 w 93"/>
                <a:gd name="T41" fmla="*/ 0 h 59"/>
                <a:gd name="T42" fmla="*/ 1 w 93"/>
                <a:gd name="T43" fmla="*/ 0 h 59"/>
                <a:gd name="T44" fmla="*/ 0 w 93"/>
                <a:gd name="T45" fmla="*/ 0 h 59"/>
                <a:gd name="T46" fmla="*/ 1 w 93"/>
                <a:gd name="T47" fmla="*/ 0 h 5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3"/>
                <a:gd name="T73" fmla="*/ 0 h 59"/>
                <a:gd name="T74" fmla="*/ 93 w 93"/>
                <a:gd name="T75" fmla="*/ 59 h 5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3" h="59">
                  <a:moveTo>
                    <a:pt x="7" y="11"/>
                  </a:moveTo>
                  <a:lnTo>
                    <a:pt x="2" y="11"/>
                  </a:lnTo>
                  <a:lnTo>
                    <a:pt x="14" y="14"/>
                  </a:lnTo>
                  <a:lnTo>
                    <a:pt x="25" y="19"/>
                  </a:lnTo>
                  <a:lnTo>
                    <a:pt x="37" y="24"/>
                  </a:lnTo>
                  <a:lnTo>
                    <a:pt x="48" y="30"/>
                  </a:lnTo>
                  <a:lnTo>
                    <a:pt x="57" y="37"/>
                  </a:lnTo>
                  <a:lnTo>
                    <a:pt x="67" y="44"/>
                  </a:lnTo>
                  <a:lnTo>
                    <a:pt x="77" y="50"/>
                  </a:lnTo>
                  <a:lnTo>
                    <a:pt x="85" y="59"/>
                  </a:lnTo>
                  <a:lnTo>
                    <a:pt x="93" y="52"/>
                  </a:lnTo>
                  <a:lnTo>
                    <a:pt x="84" y="43"/>
                  </a:lnTo>
                  <a:lnTo>
                    <a:pt x="74" y="35"/>
                  </a:lnTo>
                  <a:lnTo>
                    <a:pt x="64" y="27"/>
                  </a:lnTo>
                  <a:lnTo>
                    <a:pt x="53" y="20"/>
                  </a:lnTo>
                  <a:lnTo>
                    <a:pt x="42" y="14"/>
                  </a:lnTo>
                  <a:lnTo>
                    <a:pt x="30" y="9"/>
                  </a:lnTo>
                  <a:lnTo>
                    <a:pt x="18" y="5"/>
                  </a:lnTo>
                  <a:lnTo>
                    <a:pt x="5" y="1"/>
                  </a:lnTo>
                  <a:lnTo>
                    <a:pt x="0" y="1"/>
                  </a:lnTo>
                  <a:lnTo>
                    <a:pt x="5" y="1"/>
                  </a:lnTo>
                  <a:lnTo>
                    <a:pt x="2" y="0"/>
                  </a:lnTo>
                  <a:lnTo>
                    <a:pt x="0" y="1"/>
                  </a:lnTo>
                  <a:lnTo>
                    <a:pt x="7" y="1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72" name="Freeform 725"/>
            <p:cNvSpPr>
              <a:spLocks noChangeArrowheads="1"/>
            </p:cNvSpPr>
            <p:nvPr/>
          </p:nvSpPr>
          <p:spPr bwMode="auto">
            <a:xfrm>
              <a:off x="84" y="82"/>
              <a:ext cx="19" cy="19"/>
            </a:xfrm>
            <a:custGeom>
              <a:avLst/>
              <a:gdLst>
                <a:gd name="T0" fmla="*/ 1 w 38"/>
                <a:gd name="T1" fmla="*/ 1 h 36"/>
                <a:gd name="T2" fmla="*/ 1 w 38"/>
                <a:gd name="T3" fmla="*/ 1 h 36"/>
                <a:gd name="T4" fmla="*/ 1 w 38"/>
                <a:gd name="T5" fmla="*/ 1 h 36"/>
                <a:gd name="T6" fmla="*/ 1 w 38"/>
                <a:gd name="T7" fmla="*/ 1 h 36"/>
                <a:gd name="T8" fmla="*/ 1 w 38"/>
                <a:gd name="T9" fmla="*/ 1 h 36"/>
                <a:gd name="T10" fmla="*/ 1 w 38"/>
                <a:gd name="T11" fmla="*/ 1 h 36"/>
                <a:gd name="T12" fmla="*/ 1 w 38"/>
                <a:gd name="T13" fmla="*/ 0 h 36"/>
                <a:gd name="T14" fmla="*/ 1 w 38"/>
                <a:gd name="T15" fmla="*/ 1 h 36"/>
                <a:gd name="T16" fmla="*/ 1 w 38"/>
                <a:gd name="T17" fmla="*/ 1 h 36"/>
                <a:gd name="T18" fmla="*/ 1 w 38"/>
                <a:gd name="T19" fmla="*/ 1 h 36"/>
                <a:gd name="T20" fmla="*/ 1 w 38"/>
                <a:gd name="T21" fmla="*/ 1 h 36"/>
                <a:gd name="T22" fmla="*/ 1 w 38"/>
                <a:gd name="T23" fmla="*/ 1 h 36"/>
                <a:gd name="T24" fmla="*/ 1 w 38"/>
                <a:gd name="T25" fmla="*/ 1 h 36"/>
                <a:gd name="T26" fmla="*/ 0 w 38"/>
                <a:gd name="T27" fmla="*/ 1 h 36"/>
                <a:gd name="T28" fmla="*/ 1 w 38"/>
                <a:gd name="T29" fmla="*/ 1 h 36"/>
                <a:gd name="T30" fmla="*/ 1 w 38"/>
                <a:gd name="T31" fmla="*/ 1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36"/>
                <a:gd name="T50" fmla="*/ 38 w 38"/>
                <a:gd name="T51" fmla="*/ 36 h 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36">
                  <a:moveTo>
                    <a:pt x="11" y="31"/>
                  </a:moveTo>
                  <a:lnTo>
                    <a:pt x="11" y="36"/>
                  </a:lnTo>
                  <a:lnTo>
                    <a:pt x="16" y="29"/>
                  </a:lnTo>
                  <a:lnTo>
                    <a:pt x="22" y="22"/>
                  </a:lnTo>
                  <a:lnTo>
                    <a:pt x="31" y="14"/>
                  </a:lnTo>
                  <a:lnTo>
                    <a:pt x="38" y="10"/>
                  </a:lnTo>
                  <a:lnTo>
                    <a:pt x="31" y="0"/>
                  </a:lnTo>
                  <a:lnTo>
                    <a:pt x="24" y="7"/>
                  </a:lnTo>
                  <a:lnTo>
                    <a:pt x="15" y="14"/>
                  </a:lnTo>
                  <a:lnTo>
                    <a:pt x="9" y="22"/>
                  </a:lnTo>
                  <a:lnTo>
                    <a:pt x="1" y="29"/>
                  </a:lnTo>
                  <a:lnTo>
                    <a:pt x="1" y="34"/>
                  </a:lnTo>
                  <a:lnTo>
                    <a:pt x="1" y="29"/>
                  </a:lnTo>
                  <a:lnTo>
                    <a:pt x="0" y="31"/>
                  </a:lnTo>
                  <a:lnTo>
                    <a:pt x="1" y="34"/>
                  </a:lnTo>
                  <a:lnTo>
                    <a:pt x="11" y="3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73" name="Freeform 726"/>
            <p:cNvSpPr>
              <a:spLocks noChangeArrowheads="1"/>
            </p:cNvSpPr>
            <p:nvPr/>
          </p:nvSpPr>
          <p:spPr bwMode="auto">
            <a:xfrm>
              <a:off x="85" y="98"/>
              <a:ext cx="31" cy="44"/>
            </a:xfrm>
            <a:custGeom>
              <a:avLst/>
              <a:gdLst>
                <a:gd name="T0" fmla="*/ 1 w 62"/>
                <a:gd name="T1" fmla="*/ 1 h 88"/>
                <a:gd name="T2" fmla="*/ 1 w 62"/>
                <a:gd name="T3" fmla="*/ 1 h 88"/>
                <a:gd name="T4" fmla="*/ 1 w 62"/>
                <a:gd name="T5" fmla="*/ 1 h 88"/>
                <a:gd name="T6" fmla="*/ 1 w 62"/>
                <a:gd name="T7" fmla="*/ 1 h 88"/>
                <a:gd name="T8" fmla="*/ 1 w 62"/>
                <a:gd name="T9" fmla="*/ 1 h 88"/>
                <a:gd name="T10" fmla="*/ 1 w 62"/>
                <a:gd name="T11" fmla="*/ 1 h 88"/>
                <a:gd name="T12" fmla="*/ 1 w 62"/>
                <a:gd name="T13" fmla="*/ 1 h 88"/>
                <a:gd name="T14" fmla="*/ 1 w 62"/>
                <a:gd name="T15" fmla="*/ 1 h 88"/>
                <a:gd name="T16" fmla="*/ 1 w 62"/>
                <a:gd name="T17" fmla="*/ 1 h 88"/>
                <a:gd name="T18" fmla="*/ 1 w 62"/>
                <a:gd name="T19" fmla="*/ 0 h 88"/>
                <a:gd name="T20" fmla="*/ 0 w 62"/>
                <a:gd name="T21" fmla="*/ 1 h 88"/>
                <a:gd name="T22" fmla="*/ 1 w 62"/>
                <a:gd name="T23" fmla="*/ 1 h 88"/>
                <a:gd name="T24" fmla="*/ 1 w 62"/>
                <a:gd name="T25" fmla="*/ 1 h 88"/>
                <a:gd name="T26" fmla="*/ 1 w 62"/>
                <a:gd name="T27" fmla="*/ 1 h 88"/>
                <a:gd name="T28" fmla="*/ 1 w 62"/>
                <a:gd name="T29" fmla="*/ 1 h 88"/>
                <a:gd name="T30" fmla="*/ 1 w 62"/>
                <a:gd name="T31" fmla="*/ 1 h 88"/>
                <a:gd name="T32" fmla="*/ 1 w 62"/>
                <a:gd name="T33" fmla="*/ 1 h 88"/>
                <a:gd name="T34" fmla="*/ 1 w 62"/>
                <a:gd name="T35" fmla="*/ 1 h 88"/>
                <a:gd name="T36" fmla="*/ 1 w 62"/>
                <a:gd name="T37" fmla="*/ 1 h 88"/>
                <a:gd name="T38" fmla="*/ 1 w 62"/>
                <a:gd name="T39" fmla="*/ 1 h 88"/>
                <a:gd name="T40" fmla="*/ 1 w 62"/>
                <a:gd name="T41" fmla="*/ 1 h 88"/>
                <a:gd name="T42" fmla="*/ 1 w 62"/>
                <a:gd name="T43" fmla="*/ 1 h 88"/>
                <a:gd name="T44" fmla="*/ 1 w 62"/>
                <a:gd name="T45" fmla="*/ 1 h 88"/>
                <a:gd name="T46" fmla="*/ 1 w 62"/>
                <a:gd name="T47" fmla="*/ 1 h 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2"/>
                <a:gd name="T73" fmla="*/ 0 h 88"/>
                <a:gd name="T74" fmla="*/ 62 w 62"/>
                <a:gd name="T75" fmla="*/ 88 h 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2" h="88">
                  <a:moveTo>
                    <a:pt x="58" y="88"/>
                  </a:moveTo>
                  <a:lnTo>
                    <a:pt x="58" y="81"/>
                  </a:lnTo>
                  <a:lnTo>
                    <a:pt x="50" y="72"/>
                  </a:lnTo>
                  <a:lnTo>
                    <a:pt x="44" y="63"/>
                  </a:lnTo>
                  <a:lnTo>
                    <a:pt x="36" y="54"/>
                  </a:lnTo>
                  <a:lnTo>
                    <a:pt x="30" y="44"/>
                  </a:lnTo>
                  <a:lnTo>
                    <a:pt x="24" y="34"/>
                  </a:lnTo>
                  <a:lnTo>
                    <a:pt x="18" y="22"/>
                  </a:lnTo>
                  <a:lnTo>
                    <a:pt x="14" y="12"/>
                  </a:lnTo>
                  <a:lnTo>
                    <a:pt x="10" y="0"/>
                  </a:lnTo>
                  <a:lnTo>
                    <a:pt x="0" y="3"/>
                  </a:lnTo>
                  <a:lnTo>
                    <a:pt x="4" y="15"/>
                  </a:lnTo>
                  <a:lnTo>
                    <a:pt x="8" y="27"/>
                  </a:lnTo>
                  <a:lnTo>
                    <a:pt x="14" y="39"/>
                  </a:lnTo>
                  <a:lnTo>
                    <a:pt x="20" y="48"/>
                  </a:lnTo>
                  <a:lnTo>
                    <a:pt x="26" y="59"/>
                  </a:lnTo>
                  <a:lnTo>
                    <a:pt x="34" y="70"/>
                  </a:lnTo>
                  <a:lnTo>
                    <a:pt x="42" y="80"/>
                  </a:lnTo>
                  <a:lnTo>
                    <a:pt x="51" y="88"/>
                  </a:lnTo>
                  <a:lnTo>
                    <a:pt x="51" y="81"/>
                  </a:lnTo>
                  <a:lnTo>
                    <a:pt x="58" y="88"/>
                  </a:lnTo>
                  <a:lnTo>
                    <a:pt x="62" y="85"/>
                  </a:lnTo>
                  <a:lnTo>
                    <a:pt x="58" y="81"/>
                  </a:lnTo>
                  <a:lnTo>
                    <a:pt x="58" y="88"/>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74" name="Freeform 727"/>
            <p:cNvSpPr>
              <a:spLocks noChangeArrowheads="1"/>
            </p:cNvSpPr>
            <p:nvPr/>
          </p:nvSpPr>
          <p:spPr bwMode="auto">
            <a:xfrm>
              <a:off x="95" y="138"/>
              <a:ext cx="19" cy="25"/>
            </a:xfrm>
            <a:custGeom>
              <a:avLst/>
              <a:gdLst>
                <a:gd name="T0" fmla="*/ 1 w 37"/>
                <a:gd name="T1" fmla="*/ 1 h 48"/>
                <a:gd name="T2" fmla="*/ 1 w 37"/>
                <a:gd name="T3" fmla="*/ 1 h 48"/>
                <a:gd name="T4" fmla="*/ 1 w 37"/>
                <a:gd name="T5" fmla="*/ 1 h 48"/>
                <a:gd name="T6" fmla="*/ 1 w 37"/>
                <a:gd name="T7" fmla="*/ 1 h 48"/>
                <a:gd name="T8" fmla="*/ 1 w 37"/>
                <a:gd name="T9" fmla="*/ 1 h 48"/>
                <a:gd name="T10" fmla="*/ 1 w 37"/>
                <a:gd name="T11" fmla="*/ 1 h 48"/>
                <a:gd name="T12" fmla="*/ 1 w 37"/>
                <a:gd name="T13" fmla="*/ 1 h 48"/>
                <a:gd name="T14" fmla="*/ 1 w 37"/>
                <a:gd name="T15" fmla="*/ 1 h 48"/>
                <a:gd name="T16" fmla="*/ 1 w 37"/>
                <a:gd name="T17" fmla="*/ 1 h 48"/>
                <a:gd name="T18" fmla="*/ 1 w 37"/>
                <a:gd name="T19" fmla="*/ 1 h 48"/>
                <a:gd name="T20" fmla="*/ 1 w 37"/>
                <a:gd name="T21" fmla="*/ 0 h 48"/>
                <a:gd name="T22" fmla="*/ 1 w 37"/>
                <a:gd name="T23" fmla="*/ 1 h 48"/>
                <a:gd name="T24" fmla="*/ 1 w 37"/>
                <a:gd name="T25" fmla="*/ 1 h 48"/>
                <a:gd name="T26" fmla="*/ 1 w 37"/>
                <a:gd name="T27" fmla="*/ 1 h 48"/>
                <a:gd name="T28" fmla="*/ 1 w 37"/>
                <a:gd name="T29" fmla="*/ 1 h 48"/>
                <a:gd name="T30" fmla="*/ 1 w 37"/>
                <a:gd name="T31" fmla="*/ 1 h 48"/>
                <a:gd name="T32" fmla="*/ 1 w 37"/>
                <a:gd name="T33" fmla="*/ 1 h 48"/>
                <a:gd name="T34" fmla="*/ 1 w 37"/>
                <a:gd name="T35" fmla="*/ 1 h 48"/>
                <a:gd name="T36" fmla="*/ 0 w 37"/>
                <a:gd name="T37" fmla="*/ 1 h 48"/>
                <a:gd name="T38" fmla="*/ 1 w 37"/>
                <a:gd name="T39" fmla="*/ 1 h 48"/>
                <a:gd name="T40" fmla="*/ 1 w 37"/>
                <a:gd name="T41" fmla="*/ 1 h 48"/>
                <a:gd name="T42" fmla="*/ 1 w 37"/>
                <a:gd name="T43" fmla="*/ 1 h 48"/>
                <a:gd name="T44" fmla="*/ 1 w 37"/>
                <a:gd name="T45" fmla="*/ 1 h 48"/>
                <a:gd name="T46" fmla="*/ 1 w 37"/>
                <a:gd name="T47" fmla="*/ 1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
                <a:gd name="T73" fmla="*/ 0 h 48"/>
                <a:gd name="T74" fmla="*/ 37 w 37"/>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 h="48">
                  <a:moveTo>
                    <a:pt x="3" y="46"/>
                  </a:moveTo>
                  <a:lnTo>
                    <a:pt x="10" y="44"/>
                  </a:lnTo>
                  <a:lnTo>
                    <a:pt x="14" y="38"/>
                  </a:lnTo>
                  <a:lnTo>
                    <a:pt x="16" y="34"/>
                  </a:lnTo>
                  <a:lnTo>
                    <a:pt x="20" y="30"/>
                  </a:lnTo>
                  <a:lnTo>
                    <a:pt x="23" y="25"/>
                  </a:lnTo>
                  <a:lnTo>
                    <a:pt x="26" y="22"/>
                  </a:lnTo>
                  <a:lnTo>
                    <a:pt x="31" y="17"/>
                  </a:lnTo>
                  <a:lnTo>
                    <a:pt x="35" y="12"/>
                  </a:lnTo>
                  <a:lnTo>
                    <a:pt x="37" y="7"/>
                  </a:lnTo>
                  <a:lnTo>
                    <a:pt x="30" y="0"/>
                  </a:lnTo>
                  <a:lnTo>
                    <a:pt x="25" y="5"/>
                  </a:lnTo>
                  <a:lnTo>
                    <a:pt x="21" y="10"/>
                  </a:lnTo>
                  <a:lnTo>
                    <a:pt x="19" y="14"/>
                  </a:lnTo>
                  <a:lnTo>
                    <a:pt x="15" y="18"/>
                  </a:lnTo>
                  <a:lnTo>
                    <a:pt x="10" y="23"/>
                  </a:lnTo>
                  <a:lnTo>
                    <a:pt x="6" y="29"/>
                  </a:lnTo>
                  <a:lnTo>
                    <a:pt x="4" y="34"/>
                  </a:lnTo>
                  <a:lnTo>
                    <a:pt x="0" y="37"/>
                  </a:lnTo>
                  <a:lnTo>
                    <a:pt x="8" y="36"/>
                  </a:lnTo>
                  <a:lnTo>
                    <a:pt x="3" y="46"/>
                  </a:lnTo>
                  <a:lnTo>
                    <a:pt x="6" y="48"/>
                  </a:lnTo>
                  <a:lnTo>
                    <a:pt x="10" y="44"/>
                  </a:lnTo>
                  <a:lnTo>
                    <a:pt x="3" y="46"/>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75" name="Freeform 728"/>
            <p:cNvSpPr>
              <a:spLocks noChangeArrowheads="1"/>
            </p:cNvSpPr>
            <p:nvPr/>
          </p:nvSpPr>
          <p:spPr bwMode="auto">
            <a:xfrm>
              <a:off x="47" y="143"/>
              <a:ext cx="52" cy="18"/>
            </a:xfrm>
            <a:custGeom>
              <a:avLst/>
              <a:gdLst>
                <a:gd name="T0" fmla="*/ 1 w 104"/>
                <a:gd name="T1" fmla="*/ 1 h 36"/>
                <a:gd name="T2" fmla="*/ 1 w 104"/>
                <a:gd name="T3" fmla="*/ 1 h 36"/>
                <a:gd name="T4" fmla="*/ 1 w 104"/>
                <a:gd name="T5" fmla="*/ 1 h 36"/>
                <a:gd name="T6" fmla="*/ 1 w 104"/>
                <a:gd name="T7" fmla="*/ 1 h 36"/>
                <a:gd name="T8" fmla="*/ 1 w 104"/>
                <a:gd name="T9" fmla="*/ 1 h 36"/>
                <a:gd name="T10" fmla="*/ 1 w 104"/>
                <a:gd name="T11" fmla="*/ 1 h 36"/>
                <a:gd name="T12" fmla="*/ 1 w 104"/>
                <a:gd name="T13" fmla="*/ 1 h 36"/>
                <a:gd name="T14" fmla="*/ 1 w 104"/>
                <a:gd name="T15" fmla="*/ 1 h 36"/>
                <a:gd name="T16" fmla="*/ 1 w 104"/>
                <a:gd name="T17" fmla="*/ 1 h 36"/>
                <a:gd name="T18" fmla="*/ 1 w 104"/>
                <a:gd name="T19" fmla="*/ 1 h 36"/>
                <a:gd name="T20" fmla="*/ 1 w 104"/>
                <a:gd name="T21" fmla="*/ 1 h 36"/>
                <a:gd name="T22" fmla="*/ 1 w 104"/>
                <a:gd name="T23" fmla="*/ 1 h 36"/>
                <a:gd name="T24" fmla="*/ 1 w 104"/>
                <a:gd name="T25" fmla="*/ 1 h 36"/>
                <a:gd name="T26" fmla="*/ 1 w 104"/>
                <a:gd name="T27" fmla="*/ 1 h 36"/>
                <a:gd name="T28" fmla="*/ 1 w 104"/>
                <a:gd name="T29" fmla="*/ 1 h 36"/>
                <a:gd name="T30" fmla="*/ 1 w 104"/>
                <a:gd name="T31" fmla="*/ 1 h 36"/>
                <a:gd name="T32" fmla="*/ 1 w 104"/>
                <a:gd name="T33" fmla="*/ 1 h 36"/>
                <a:gd name="T34" fmla="*/ 1 w 104"/>
                <a:gd name="T35" fmla="*/ 0 h 36"/>
                <a:gd name="T36" fmla="*/ 1 w 104"/>
                <a:gd name="T37" fmla="*/ 0 h 36"/>
                <a:gd name="T38" fmla="*/ 0 w 104"/>
                <a:gd name="T39" fmla="*/ 1 h 36"/>
                <a:gd name="T40" fmla="*/ 1 w 104"/>
                <a:gd name="T41" fmla="*/ 0 h 36"/>
                <a:gd name="T42" fmla="*/ 1 w 104"/>
                <a:gd name="T43" fmla="*/ 1 h 36"/>
                <a:gd name="T44" fmla="*/ 0 w 104"/>
                <a:gd name="T45" fmla="*/ 1 h 36"/>
                <a:gd name="T46" fmla="*/ 1 w 104"/>
                <a:gd name="T47" fmla="*/ 1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4"/>
                <a:gd name="T73" fmla="*/ 0 h 36"/>
                <a:gd name="T74" fmla="*/ 104 w 104"/>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4" h="36">
                  <a:moveTo>
                    <a:pt x="10" y="9"/>
                  </a:moveTo>
                  <a:lnTo>
                    <a:pt x="5" y="12"/>
                  </a:lnTo>
                  <a:lnTo>
                    <a:pt x="17" y="12"/>
                  </a:lnTo>
                  <a:lnTo>
                    <a:pt x="30" y="12"/>
                  </a:lnTo>
                  <a:lnTo>
                    <a:pt x="42" y="14"/>
                  </a:lnTo>
                  <a:lnTo>
                    <a:pt x="54" y="18"/>
                  </a:lnTo>
                  <a:lnTo>
                    <a:pt x="67" y="21"/>
                  </a:lnTo>
                  <a:lnTo>
                    <a:pt x="77" y="25"/>
                  </a:lnTo>
                  <a:lnTo>
                    <a:pt x="88" y="30"/>
                  </a:lnTo>
                  <a:lnTo>
                    <a:pt x="99" y="36"/>
                  </a:lnTo>
                  <a:lnTo>
                    <a:pt x="104" y="26"/>
                  </a:lnTo>
                  <a:lnTo>
                    <a:pt x="93" y="20"/>
                  </a:lnTo>
                  <a:lnTo>
                    <a:pt x="81" y="15"/>
                  </a:lnTo>
                  <a:lnTo>
                    <a:pt x="69" y="12"/>
                  </a:lnTo>
                  <a:lnTo>
                    <a:pt x="57" y="8"/>
                  </a:lnTo>
                  <a:lnTo>
                    <a:pt x="44" y="4"/>
                  </a:lnTo>
                  <a:lnTo>
                    <a:pt x="32" y="2"/>
                  </a:lnTo>
                  <a:lnTo>
                    <a:pt x="17" y="0"/>
                  </a:lnTo>
                  <a:lnTo>
                    <a:pt x="5" y="0"/>
                  </a:lnTo>
                  <a:lnTo>
                    <a:pt x="0" y="2"/>
                  </a:lnTo>
                  <a:lnTo>
                    <a:pt x="5" y="0"/>
                  </a:lnTo>
                  <a:lnTo>
                    <a:pt x="2" y="1"/>
                  </a:lnTo>
                  <a:lnTo>
                    <a:pt x="0" y="2"/>
                  </a:lnTo>
                  <a:lnTo>
                    <a:pt x="10" y="9"/>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76" name="Freeform 729"/>
            <p:cNvSpPr>
              <a:spLocks noChangeArrowheads="1"/>
            </p:cNvSpPr>
            <p:nvPr/>
          </p:nvSpPr>
          <p:spPr bwMode="auto">
            <a:xfrm>
              <a:off x="36" y="144"/>
              <a:ext cx="16" cy="20"/>
            </a:xfrm>
            <a:custGeom>
              <a:avLst/>
              <a:gdLst>
                <a:gd name="T0" fmla="*/ 1 w 31"/>
                <a:gd name="T1" fmla="*/ 1 h 40"/>
                <a:gd name="T2" fmla="*/ 1 w 31"/>
                <a:gd name="T3" fmla="*/ 1 h 40"/>
                <a:gd name="T4" fmla="*/ 1 w 31"/>
                <a:gd name="T5" fmla="*/ 1 h 40"/>
                <a:gd name="T6" fmla="*/ 1 w 31"/>
                <a:gd name="T7" fmla="*/ 1 h 40"/>
                <a:gd name="T8" fmla="*/ 1 w 31"/>
                <a:gd name="T9" fmla="*/ 1 h 40"/>
                <a:gd name="T10" fmla="*/ 1 w 31"/>
                <a:gd name="T11" fmla="*/ 1 h 40"/>
                <a:gd name="T12" fmla="*/ 1 w 31"/>
                <a:gd name="T13" fmla="*/ 0 h 40"/>
                <a:gd name="T14" fmla="*/ 1 w 31"/>
                <a:gd name="T15" fmla="*/ 1 h 40"/>
                <a:gd name="T16" fmla="*/ 1 w 31"/>
                <a:gd name="T17" fmla="*/ 1 h 40"/>
                <a:gd name="T18" fmla="*/ 1 w 31"/>
                <a:gd name="T19" fmla="*/ 1 h 40"/>
                <a:gd name="T20" fmla="*/ 1 w 31"/>
                <a:gd name="T21" fmla="*/ 1 h 40"/>
                <a:gd name="T22" fmla="*/ 1 w 31"/>
                <a:gd name="T23" fmla="*/ 1 h 40"/>
                <a:gd name="T24" fmla="*/ 1 w 31"/>
                <a:gd name="T25" fmla="*/ 1 h 40"/>
                <a:gd name="T26" fmla="*/ 0 w 31"/>
                <a:gd name="T27" fmla="*/ 1 h 40"/>
                <a:gd name="T28" fmla="*/ 1 w 31"/>
                <a:gd name="T29" fmla="*/ 1 h 40"/>
                <a:gd name="T30" fmla="*/ 1 w 31"/>
                <a:gd name="T31" fmla="*/ 1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40"/>
                <a:gd name="T50" fmla="*/ 31 w 31"/>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40">
                  <a:moveTo>
                    <a:pt x="11" y="35"/>
                  </a:moveTo>
                  <a:lnTo>
                    <a:pt x="11" y="40"/>
                  </a:lnTo>
                  <a:lnTo>
                    <a:pt x="15" y="31"/>
                  </a:lnTo>
                  <a:lnTo>
                    <a:pt x="21" y="22"/>
                  </a:lnTo>
                  <a:lnTo>
                    <a:pt x="26" y="13"/>
                  </a:lnTo>
                  <a:lnTo>
                    <a:pt x="31" y="7"/>
                  </a:lnTo>
                  <a:lnTo>
                    <a:pt x="21" y="0"/>
                  </a:lnTo>
                  <a:lnTo>
                    <a:pt x="16" y="8"/>
                  </a:lnTo>
                  <a:lnTo>
                    <a:pt x="11" y="17"/>
                  </a:lnTo>
                  <a:lnTo>
                    <a:pt x="5" y="26"/>
                  </a:lnTo>
                  <a:lnTo>
                    <a:pt x="1" y="35"/>
                  </a:lnTo>
                  <a:lnTo>
                    <a:pt x="1" y="40"/>
                  </a:lnTo>
                  <a:lnTo>
                    <a:pt x="1" y="35"/>
                  </a:lnTo>
                  <a:lnTo>
                    <a:pt x="0" y="37"/>
                  </a:lnTo>
                  <a:lnTo>
                    <a:pt x="1" y="40"/>
                  </a:lnTo>
                  <a:lnTo>
                    <a:pt x="11" y="3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77" name="Freeform 730"/>
            <p:cNvSpPr>
              <a:spLocks noChangeArrowheads="1"/>
            </p:cNvSpPr>
            <p:nvPr/>
          </p:nvSpPr>
          <p:spPr bwMode="auto">
            <a:xfrm>
              <a:off x="37" y="162"/>
              <a:ext cx="41" cy="37"/>
            </a:xfrm>
            <a:custGeom>
              <a:avLst/>
              <a:gdLst>
                <a:gd name="T0" fmla="*/ 0 w 83"/>
                <a:gd name="T1" fmla="*/ 0 h 75"/>
                <a:gd name="T2" fmla="*/ 0 w 83"/>
                <a:gd name="T3" fmla="*/ 0 h 75"/>
                <a:gd name="T4" fmla="*/ 0 w 83"/>
                <a:gd name="T5" fmla="*/ 0 h 75"/>
                <a:gd name="T6" fmla="*/ 0 w 83"/>
                <a:gd name="T7" fmla="*/ 0 h 75"/>
                <a:gd name="T8" fmla="*/ 0 w 83"/>
                <a:gd name="T9" fmla="*/ 0 h 75"/>
                <a:gd name="T10" fmla="*/ 0 w 83"/>
                <a:gd name="T11" fmla="*/ 0 h 75"/>
                <a:gd name="T12" fmla="*/ 0 w 83"/>
                <a:gd name="T13" fmla="*/ 0 h 75"/>
                <a:gd name="T14" fmla="*/ 0 w 83"/>
                <a:gd name="T15" fmla="*/ 0 h 75"/>
                <a:gd name="T16" fmla="*/ 0 w 83"/>
                <a:gd name="T17" fmla="*/ 0 h 75"/>
                <a:gd name="T18" fmla="*/ 0 w 83"/>
                <a:gd name="T19" fmla="*/ 0 h 75"/>
                <a:gd name="T20" fmla="*/ 0 w 83"/>
                <a:gd name="T21" fmla="*/ 0 h 75"/>
                <a:gd name="T22" fmla="*/ 0 w 83"/>
                <a:gd name="T23" fmla="*/ 0 h 75"/>
                <a:gd name="T24" fmla="*/ 0 w 83"/>
                <a:gd name="T25" fmla="*/ 0 h 75"/>
                <a:gd name="T26" fmla="*/ 0 w 83"/>
                <a:gd name="T27" fmla="*/ 0 h 75"/>
                <a:gd name="T28" fmla="*/ 0 w 83"/>
                <a:gd name="T29" fmla="*/ 0 h 75"/>
                <a:gd name="T30" fmla="*/ 0 w 83"/>
                <a:gd name="T31" fmla="*/ 0 h 75"/>
                <a:gd name="T32" fmla="*/ 0 w 83"/>
                <a:gd name="T33" fmla="*/ 0 h 75"/>
                <a:gd name="T34" fmla="*/ 0 w 83"/>
                <a:gd name="T35" fmla="*/ 0 h 75"/>
                <a:gd name="T36" fmla="*/ 0 w 83"/>
                <a:gd name="T37" fmla="*/ 0 h 75"/>
                <a:gd name="T38" fmla="*/ 0 w 83"/>
                <a:gd name="T39" fmla="*/ 0 h 75"/>
                <a:gd name="T40" fmla="*/ 0 w 83"/>
                <a:gd name="T41" fmla="*/ 0 h 75"/>
                <a:gd name="T42" fmla="*/ 0 w 83"/>
                <a:gd name="T43" fmla="*/ 0 h 75"/>
                <a:gd name="T44" fmla="*/ 0 w 83"/>
                <a:gd name="T45" fmla="*/ 0 h 75"/>
                <a:gd name="T46" fmla="*/ 0 w 83"/>
                <a:gd name="T47" fmla="*/ 0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
                <a:gd name="T73" fmla="*/ 0 h 75"/>
                <a:gd name="T74" fmla="*/ 83 w 83"/>
                <a:gd name="T75" fmla="*/ 75 h 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 h="75">
                  <a:moveTo>
                    <a:pt x="80" y="72"/>
                  </a:moveTo>
                  <a:lnTo>
                    <a:pt x="78" y="65"/>
                  </a:lnTo>
                  <a:lnTo>
                    <a:pt x="68" y="59"/>
                  </a:lnTo>
                  <a:lnTo>
                    <a:pt x="59" y="53"/>
                  </a:lnTo>
                  <a:lnTo>
                    <a:pt x="50" y="46"/>
                  </a:lnTo>
                  <a:lnTo>
                    <a:pt x="41" y="37"/>
                  </a:lnTo>
                  <a:lnTo>
                    <a:pt x="31" y="29"/>
                  </a:lnTo>
                  <a:lnTo>
                    <a:pt x="25" y="19"/>
                  </a:lnTo>
                  <a:lnTo>
                    <a:pt x="17" y="9"/>
                  </a:lnTo>
                  <a:lnTo>
                    <a:pt x="10" y="0"/>
                  </a:lnTo>
                  <a:lnTo>
                    <a:pt x="0" y="5"/>
                  </a:lnTo>
                  <a:lnTo>
                    <a:pt x="8" y="17"/>
                  </a:lnTo>
                  <a:lnTo>
                    <a:pt x="15" y="26"/>
                  </a:lnTo>
                  <a:lnTo>
                    <a:pt x="24" y="36"/>
                  </a:lnTo>
                  <a:lnTo>
                    <a:pt x="34" y="44"/>
                  </a:lnTo>
                  <a:lnTo>
                    <a:pt x="42" y="53"/>
                  </a:lnTo>
                  <a:lnTo>
                    <a:pt x="52" y="62"/>
                  </a:lnTo>
                  <a:lnTo>
                    <a:pt x="63" y="68"/>
                  </a:lnTo>
                  <a:lnTo>
                    <a:pt x="73" y="75"/>
                  </a:lnTo>
                  <a:lnTo>
                    <a:pt x="71" y="67"/>
                  </a:lnTo>
                  <a:lnTo>
                    <a:pt x="80" y="72"/>
                  </a:lnTo>
                  <a:lnTo>
                    <a:pt x="83" y="67"/>
                  </a:lnTo>
                  <a:lnTo>
                    <a:pt x="78" y="65"/>
                  </a:lnTo>
                  <a:lnTo>
                    <a:pt x="80" y="7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78" name="Freeform 731"/>
            <p:cNvSpPr>
              <a:spLocks noChangeArrowheads="1"/>
            </p:cNvSpPr>
            <p:nvPr/>
          </p:nvSpPr>
          <p:spPr bwMode="auto">
            <a:xfrm>
              <a:off x="64" y="196"/>
              <a:ext cx="13" cy="24"/>
            </a:xfrm>
            <a:custGeom>
              <a:avLst/>
              <a:gdLst>
                <a:gd name="T0" fmla="*/ 0 w 27"/>
                <a:gd name="T1" fmla="*/ 0 h 50"/>
                <a:gd name="T2" fmla="*/ 0 w 27"/>
                <a:gd name="T3" fmla="*/ 0 h 50"/>
                <a:gd name="T4" fmla="*/ 0 w 27"/>
                <a:gd name="T5" fmla="*/ 0 h 50"/>
                <a:gd name="T6" fmla="*/ 0 w 27"/>
                <a:gd name="T7" fmla="*/ 0 h 50"/>
                <a:gd name="T8" fmla="*/ 0 w 27"/>
                <a:gd name="T9" fmla="*/ 0 h 50"/>
                <a:gd name="T10" fmla="*/ 0 w 27"/>
                <a:gd name="T11" fmla="*/ 0 h 50"/>
                <a:gd name="T12" fmla="*/ 0 w 27"/>
                <a:gd name="T13" fmla="*/ 0 h 50"/>
                <a:gd name="T14" fmla="*/ 0 w 27"/>
                <a:gd name="T15" fmla="*/ 0 h 50"/>
                <a:gd name="T16" fmla="*/ 0 w 27"/>
                <a:gd name="T17" fmla="*/ 0 h 50"/>
                <a:gd name="T18" fmla="*/ 0 w 27"/>
                <a:gd name="T19" fmla="*/ 0 h 50"/>
                <a:gd name="T20" fmla="*/ 0 w 27"/>
                <a:gd name="T21" fmla="*/ 0 h 50"/>
                <a:gd name="T22" fmla="*/ 0 w 27"/>
                <a:gd name="T23" fmla="*/ 0 h 50"/>
                <a:gd name="T24" fmla="*/ 0 w 27"/>
                <a:gd name="T25" fmla="*/ 0 h 50"/>
                <a:gd name="T26" fmla="*/ 0 w 27"/>
                <a:gd name="T27" fmla="*/ 0 h 50"/>
                <a:gd name="T28" fmla="*/ 0 w 27"/>
                <a:gd name="T29" fmla="*/ 0 h 50"/>
                <a:gd name="T30" fmla="*/ 0 w 27"/>
                <a:gd name="T31" fmla="*/ 0 h 50"/>
                <a:gd name="T32" fmla="*/ 0 w 27"/>
                <a:gd name="T33" fmla="*/ 0 h 50"/>
                <a:gd name="T34" fmla="*/ 0 w 27"/>
                <a:gd name="T35" fmla="*/ 0 h 50"/>
                <a:gd name="T36" fmla="*/ 0 w 27"/>
                <a:gd name="T37" fmla="*/ 0 h 50"/>
                <a:gd name="T38" fmla="*/ 0 w 27"/>
                <a:gd name="T39" fmla="*/ 0 h 50"/>
                <a:gd name="T40" fmla="*/ 0 w 27"/>
                <a:gd name="T41" fmla="*/ 0 h 50"/>
                <a:gd name="T42" fmla="*/ 0 w 27"/>
                <a:gd name="T43" fmla="*/ 0 h 50"/>
                <a:gd name="T44" fmla="*/ 0 w 27"/>
                <a:gd name="T45" fmla="*/ 0 h 50"/>
                <a:gd name="T46" fmla="*/ 0 w 27"/>
                <a:gd name="T47" fmla="*/ 0 h 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
                <a:gd name="T73" fmla="*/ 0 h 50"/>
                <a:gd name="T74" fmla="*/ 27 w 27"/>
                <a:gd name="T75" fmla="*/ 50 h 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 h="50">
                  <a:moveTo>
                    <a:pt x="4" y="48"/>
                  </a:moveTo>
                  <a:lnTo>
                    <a:pt x="10" y="46"/>
                  </a:lnTo>
                  <a:lnTo>
                    <a:pt x="13" y="41"/>
                  </a:lnTo>
                  <a:lnTo>
                    <a:pt x="15" y="35"/>
                  </a:lnTo>
                  <a:lnTo>
                    <a:pt x="16" y="29"/>
                  </a:lnTo>
                  <a:lnTo>
                    <a:pt x="19" y="26"/>
                  </a:lnTo>
                  <a:lnTo>
                    <a:pt x="21" y="20"/>
                  </a:lnTo>
                  <a:lnTo>
                    <a:pt x="23" y="14"/>
                  </a:lnTo>
                  <a:lnTo>
                    <a:pt x="25" y="10"/>
                  </a:lnTo>
                  <a:lnTo>
                    <a:pt x="27" y="5"/>
                  </a:lnTo>
                  <a:lnTo>
                    <a:pt x="18" y="0"/>
                  </a:lnTo>
                  <a:lnTo>
                    <a:pt x="15" y="5"/>
                  </a:lnTo>
                  <a:lnTo>
                    <a:pt x="13" y="11"/>
                  </a:lnTo>
                  <a:lnTo>
                    <a:pt x="11" y="17"/>
                  </a:lnTo>
                  <a:lnTo>
                    <a:pt x="9" y="21"/>
                  </a:lnTo>
                  <a:lnTo>
                    <a:pt x="6" y="27"/>
                  </a:lnTo>
                  <a:lnTo>
                    <a:pt x="5" y="33"/>
                  </a:lnTo>
                  <a:lnTo>
                    <a:pt x="3" y="36"/>
                  </a:lnTo>
                  <a:lnTo>
                    <a:pt x="0" y="41"/>
                  </a:lnTo>
                  <a:lnTo>
                    <a:pt x="6" y="39"/>
                  </a:lnTo>
                  <a:lnTo>
                    <a:pt x="4" y="48"/>
                  </a:lnTo>
                  <a:lnTo>
                    <a:pt x="9" y="50"/>
                  </a:lnTo>
                  <a:lnTo>
                    <a:pt x="10" y="46"/>
                  </a:lnTo>
                  <a:lnTo>
                    <a:pt x="4" y="48"/>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79" name="Freeform 732"/>
            <p:cNvSpPr>
              <a:spLocks noChangeArrowheads="1"/>
            </p:cNvSpPr>
            <p:nvPr/>
          </p:nvSpPr>
          <p:spPr bwMode="auto">
            <a:xfrm>
              <a:off x="14" y="211"/>
              <a:ext cx="53" cy="9"/>
            </a:xfrm>
            <a:custGeom>
              <a:avLst/>
              <a:gdLst>
                <a:gd name="T0" fmla="*/ 1 w 105"/>
                <a:gd name="T1" fmla="*/ 1 h 16"/>
                <a:gd name="T2" fmla="*/ 1 w 105"/>
                <a:gd name="T3" fmla="*/ 1 h 16"/>
                <a:gd name="T4" fmla="*/ 1 w 105"/>
                <a:gd name="T5" fmla="*/ 1 h 16"/>
                <a:gd name="T6" fmla="*/ 1 w 105"/>
                <a:gd name="T7" fmla="*/ 1 h 16"/>
                <a:gd name="T8" fmla="*/ 1 w 105"/>
                <a:gd name="T9" fmla="*/ 1 h 16"/>
                <a:gd name="T10" fmla="*/ 1 w 105"/>
                <a:gd name="T11" fmla="*/ 1 h 16"/>
                <a:gd name="T12" fmla="*/ 1 w 105"/>
                <a:gd name="T13" fmla="*/ 1 h 16"/>
                <a:gd name="T14" fmla="*/ 1 w 105"/>
                <a:gd name="T15" fmla="*/ 1 h 16"/>
                <a:gd name="T16" fmla="*/ 1 w 105"/>
                <a:gd name="T17" fmla="*/ 1 h 16"/>
                <a:gd name="T18" fmla="*/ 1 w 105"/>
                <a:gd name="T19" fmla="*/ 1 h 16"/>
                <a:gd name="T20" fmla="*/ 1 w 105"/>
                <a:gd name="T21" fmla="*/ 1 h 16"/>
                <a:gd name="T22" fmla="*/ 1 w 105"/>
                <a:gd name="T23" fmla="*/ 1 h 16"/>
                <a:gd name="T24" fmla="*/ 1 w 105"/>
                <a:gd name="T25" fmla="*/ 1 h 16"/>
                <a:gd name="T26" fmla="*/ 1 w 105"/>
                <a:gd name="T27" fmla="*/ 1 h 16"/>
                <a:gd name="T28" fmla="*/ 1 w 105"/>
                <a:gd name="T29" fmla="*/ 0 h 16"/>
                <a:gd name="T30" fmla="*/ 1 w 105"/>
                <a:gd name="T31" fmla="*/ 0 h 16"/>
                <a:gd name="T32" fmla="*/ 1 w 105"/>
                <a:gd name="T33" fmla="*/ 1 h 16"/>
                <a:gd name="T34" fmla="*/ 1 w 105"/>
                <a:gd name="T35" fmla="*/ 1 h 16"/>
                <a:gd name="T36" fmla="*/ 1 w 105"/>
                <a:gd name="T37" fmla="*/ 1 h 16"/>
                <a:gd name="T38" fmla="*/ 0 w 105"/>
                <a:gd name="T39" fmla="*/ 1 h 16"/>
                <a:gd name="T40" fmla="*/ 1 w 105"/>
                <a:gd name="T41" fmla="*/ 1 h 16"/>
                <a:gd name="T42" fmla="*/ 1 w 105"/>
                <a:gd name="T43" fmla="*/ 1 h 16"/>
                <a:gd name="T44" fmla="*/ 0 w 105"/>
                <a:gd name="T45" fmla="*/ 1 h 16"/>
                <a:gd name="T46" fmla="*/ 1 w 105"/>
                <a:gd name="T47" fmla="*/ 1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
                <a:gd name="T73" fmla="*/ 0 h 16"/>
                <a:gd name="T74" fmla="*/ 105 w 105"/>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 h="16">
                  <a:moveTo>
                    <a:pt x="10" y="14"/>
                  </a:moveTo>
                  <a:lnTo>
                    <a:pt x="7" y="16"/>
                  </a:lnTo>
                  <a:lnTo>
                    <a:pt x="19" y="14"/>
                  </a:lnTo>
                  <a:lnTo>
                    <a:pt x="31" y="12"/>
                  </a:lnTo>
                  <a:lnTo>
                    <a:pt x="42" y="12"/>
                  </a:lnTo>
                  <a:lnTo>
                    <a:pt x="56" y="12"/>
                  </a:lnTo>
                  <a:lnTo>
                    <a:pt x="68" y="13"/>
                  </a:lnTo>
                  <a:lnTo>
                    <a:pt x="81" y="12"/>
                  </a:lnTo>
                  <a:lnTo>
                    <a:pt x="92" y="14"/>
                  </a:lnTo>
                  <a:lnTo>
                    <a:pt x="103" y="16"/>
                  </a:lnTo>
                  <a:lnTo>
                    <a:pt x="105" y="7"/>
                  </a:lnTo>
                  <a:lnTo>
                    <a:pt x="94" y="4"/>
                  </a:lnTo>
                  <a:lnTo>
                    <a:pt x="81" y="2"/>
                  </a:lnTo>
                  <a:lnTo>
                    <a:pt x="68" y="1"/>
                  </a:lnTo>
                  <a:lnTo>
                    <a:pt x="56" y="0"/>
                  </a:lnTo>
                  <a:lnTo>
                    <a:pt x="42" y="0"/>
                  </a:lnTo>
                  <a:lnTo>
                    <a:pt x="29" y="2"/>
                  </a:lnTo>
                  <a:lnTo>
                    <a:pt x="16" y="4"/>
                  </a:lnTo>
                  <a:lnTo>
                    <a:pt x="4" y="7"/>
                  </a:lnTo>
                  <a:lnTo>
                    <a:pt x="0" y="9"/>
                  </a:lnTo>
                  <a:lnTo>
                    <a:pt x="4" y="7"/>
                  </a:lnTo>
                  <a:lnTo>
                    <a:pt x="2" y="7"/>
                  </a:lnTo>
                  <a:lnTo>
                    <a:pt x="0" y="9"/>
                  </a:lnTo>
                  <a:lnTo>
                    <a:pt x="10" y="1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80" name="Freeform 733"/>
            <p:cNvSpPr>
              <a:spLocks noChangeArrowheads="1"/>
            </p:cNvSpPr>
            <p:nvPr/>
          </p:nvSpPr>
          <p:spPr bwMode="auto">
            <a:xfrm>
              <a:off x="8" y="216"/>
              <a:ext cx="11" cy="22"/>
            </a:xfrm>
            <a:custGeom>
              <a:avLst/>
              <a:gdLst>
                <a:gd name="T0" fmla="*/ 1 w 22"/>
                <a:gd name="T1" fmla="*/ 1 h 44"/>
                <a:gd name="T2" fmla="*/ 1 w 22"/>
                <a:gd name="T3" fmla="*/ 1 h 44"/>
                <a:gd name="T4" fmla="*/ 1 w 22"/>
                <a:gd name="T5" fmla="*/ 1 h 44"/>
                <a:gd name="T6" fmla="*/ 1 w 22"/>
                <a:gd name="T7" fmla="*/ 1 h 44"/>
                <a:gd name="T8" fmla="*/ 1 w 22"/>
                <a:gd name="T9" fmla="*/ 1 h 44"/>
                <a:gd name="T10" fmla="*/ 1 w 22"/>
                <a:gd name="T11" fmla="*/ 1 h 44"/>
                <a:gd name="T12" fmla="*/ 1 w 22"/>
                <a:gd name="T13" fmla="*/ 1 h 44"/>
                <a:gd name="T14" fmla="*/ 1 w 22"/>
                <a:gd name="T15" fmla="*/ 1 h 44"/>
                <a:gd name="T16" fmla="*/ 1 w 22"/>
                <a:gd name="T17" fmla="*/ 1 h 44"/>
                <a:gd name="T18" fmla="*/ 1 w 22"/>
                <a:gd name="T19" fmla="*/ 1 h 44"/>
                <a:gd name="T20" fmla="*/ 1 w 22"/>
                <a:gd name="T21" fmla="*/ 0 h 44"/>
                <a:gd name="T22" fmla="*/ 1 w 22"/>
                <a:gd name="T23" fmla="*/ 1 h 44"/>
                <a:gd name="T24" fmla="*/ 1 w 22"/>
                <a:gd name="T25" fmla="*/ 1 h 44"/>
                <a:gd name="T26" fmla="*/ 1 w 22"/>
                <a:gd name="T27" fmla="*/ 1 h 44"/>
                <a:gd name="T28" fmla="*/ 1 w 22"/>
                <a:gd name="T29" fmla="*/ 1 h 44"/>
                <a:gd name="T30" fmla="*/ 1 w 22"/>
                <a:gd name="T31" fmla="*/ 1 h 44"/>
                <a:gd name="T32" fmla="*/ 1 w 22"/>
                <a:gd name="T33" fmla="*/ 1 h 44"/>
                <a:gd name="T34" fmla="*/ 1 w 22"/>
                <a:gd name="T35" fmla="*/ 1 h 44"/>
                <a:gd name="T36" fmla="*/ 1 w 22"/>
                <a:gd name="T37" fmla="*/ 1 h 44"/>
                <a:gd name="T38" fmla="*/ 1 w 22"/>
                <a:gd name="T39" fmla="*/ 1 h 44"/>
                <a:gd name="T40" fmla="*/ 1 w 22"/>
                <a:gd name="T41" fmla="*/ 1 h 44"/>
                <a:gd name="T42" fmla="*/ 0 w 22"/>
                <a:gd name="T43" fmla="*/ 1 h 44"/>
                <a:gd name="T44" fmla="*/ 1 w 22"/>
                <a:gd name="T45" fmla="*/ 1 h 44"/>
                <a:gd name="T46" fmla="*/ 1 w 22"/>
                <a:gd name="T47" fmla="*/ 1 h 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44"/>
                <a:gd name="T74" fmla="*/ 22 w 22"/>
                <a:gd name="T75" fmla="*/ 44 h 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44">
                  <a:moveTo>
                    <a:pt x="10" y="36"/>
                  </a:moveTo>
                  <a:lnTo>
                    <a:pt x="11" y="41"/>
                  </a:lnTo>
                  <a:lnTo>
                    <a:pt x="12" y="36"/>
                  </a:lnTo>
                  <a:lnTo>
                    <a:pt x="14" y="33"/>
                  </a:lnTo>
                  <a:lnTo>
                    <a:pt x="15" y="28"/>
                  </a:lnTo>
                  <a:lnTo>
                    <a:pt x="16" y="22"/>
                  </a:lnTo>
                  <a:lnTo>
                    <a:pt x="17" y="17"/>
                  </a:lnTo>
                  <a:lnTo>
                    <a:pt x="19" y="13"/>
                  </a:lnTo>
                  <a:lnTo>
                    <a:pt x="21" y="10"/>
                  </a:lnTo>
                  <a:lnTo>
                    <a:pt x="22" y="5"/>
                  </a:lnTo>
                  <a:lnTo>
                    <a:pt x="12" y="0"/>
                  </a:lnTo>
                  <a:lnTo>
                    <a:pt x="11" y="5"/>
                  </a:lnTo>
                  <a:lnTo>
                    <a:pt x="9" y="9"/>
                  </a:lnTo>
                  <a:lnTo>
                    <a:pt x="7" y="15"/>
                  </a:lnTo>
                  <a:lnTo>
                    <a:pt x="6" y="19"/>
                  </a:lnTo>
                  <a:lnTo>
                    <a:pt x="5" y="26"/>
                  </a:lnTo>
                  <a:lnTo>
                    <a:pt x="4" y="30"/>
                  </a:lnTo>
                  <a:lnTo>
                    <a:pt x="3" y="34"/>
                  </a:lnTo>
                  <a:lnTo>
                    <a:pt x="1" y="39"/>
                  </a:lnTo>
                  <a:lnTo>
                    <a:pt x="3" y="44"/>
                  </a:lnTo>
                  <a:lnTo>
                    <a:pt x="1" y="39"/>
                  </a:lnTo>
                  <a:lnTo>
                    <a:pt x="0" y="41"/>
                  </a:lnTo>
                  <a:lnTo>
                    <a:pt x="3" y="44"/>
                  </a:lnTo>
                  <a:lnTo>
                    <a:pt x="10" y="36"/>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81" name="Freeform 734"/>
            <p:cNvSpPr>
              <a:spLocks noChangeArrowheads="1"/>
            </p:cNvSpPr>
            <p:nvPr/>
          </p:nvSpPr>
          <p:spPr bwMode="auto">
            <a:xfrm>
              <a:off x="9" y="234"/>
              <a:ext cx="48" cy="28"/>
            </a:xfrm>
            <a:custGeom>
              <a:avLst/>
              <a:gdLst>
                <a:gd name="T0" fmla="*/ 1 w 96"/>
                <a:gd name="T1" fmla="*/ 0 h 57"/>
                <a:gd name="T2" fmla="*/ 1 w 96"/>
                <a:gd name="T3" fmla="*/ 0 h 57"/>
                <a:gd name="T4" fmla="*/ 1 w 96"/>
                <a:gd name="T5" fmla="*/ 0 h 57"/>
                <a:gd name="T6" fmla="*/ 1 w 96"/>
                <a:gd name="T7" fmla="*/ 0 h 57"/>
                <a:gd name="T8" fmla="*/ 1 w 96"/>
                <a:gd name="T9" fmla="*/ 0 h 57"/>
                <a:gd name="T10" fmla="*/ 1 w 96"/>
                <a:gd name="T11" fmla="*/ 0 h 57"/>
                <a:gd name="T12" fmla="*/ 1 w 96"/>
                <a:gd name="T13" fmla="*/ 0 h 57"/>
                <a:gd name="T14" fmla="*/ 1 w 96"/>
                <a:gd name="T15" fmla="*/ 0 h 57"/>
                <a:gd name="T16" fmla="*/ 1 w 96"/>
                <a:gd name="T17" fmla="*/ 0 h 57"/>
                <a:gd name="T18" fmla="*/ 1 w 96"/>
                <a:gd name="T19" fmla="*/ 0 h 57"/>
                <a:gd name="T20" fmla="*/ 0 w 96"/>
                <a:gd name="T21" fmla="*/ 0 h 57"/>
                <a:gd name="T22" fmla="*/ 1 w 96"/>
                <a:gd name="T23" fmla="*/ 0 h 57"/>
                <a:gd name="T24" fmla="*/ 1 w 96"/>
                <a:gd name="T25" fmla="*/ 0 h 57"/>
                <a:gd name="T26" fmla="*/ 1 w 96"/>
                <a:gd name="T27" fmla="*/ 0 h 57"/>
                <a:gd name="T28" fmla="*/ 1 w 96"/>
                <a:gd name="T29" fmla="*/ 0 h 57"/>
                <a:gd name="T30" fmla="*/ 1 w 96"/>
                <a:gd name="T31" fmla="*/ 0 h 57"/>
                <a:gd name="T32" fmla="*/ 1 w 96"/>
                <a:gd name="T33" fmla="*/ 0 h 57"/>
                <a:gd name="T34" fmla="*/ 1 w 96"/>
                <a:gd name="T35" fmla="*/ 0 h 57"/>
                <a:gd name="T36" fmla="*/ 1 w 96"/>
                <a:gd name="T37" fmla="*/ 0 h 57"/>
                <a:gd name="T38" fmla="*/ 1 w 96"/>
                <a:gd name="T39" fmla="*/ 0 h 57"/>
                <a:gd name="T40" fmla="*/ 1 w 96"/>
                <a:gd name="T41" fmla="*/ 0 h 57"/>
                <a:gd name="T42" fmla="*/ 1 w 96"/>
                <a:gd name="T43" fmla="*/ 0 h 57"/>
                <a:gd name="T44" fmla="*/ 1 w 96"/>
                <a:gd name="T45" fmla="*/ 0 h 57"/>
                <a:gd name="T46" fmla="*/ 1 w 96"/>
                <a:gd name="T47" fmla="*/ 0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6"/>
                <a:gd name="T73" fmla="*/ 0 h 57"/>
                <a:gd name="T74" fmla="*/ 96 w 96"/>
                <a:gd name="T75" fmla="*/ 57 h 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6" h="57">
                  <a:moveTo>
                    <a:pt x="95" y="53"/>
                  </a:moveTo>
                  <a:lnTo>
                    <a:pt x="91" y="47"/>
                  </a:lnTo>
                  <a:lnTo>
                    <a:pt x="80" y="44"/>
                  </a:lnTo>
                  <a:lnTo>
                    <a:pt x="70" y="40"/>
                  </a:lnTo>
                  <a:lnTo>
                    <a:pt x="58" y="35"/>
                  </a:lnTo>
                  <a:lnTo>
                    <a:pt x="46" y="29"/>
                  </a:lnTo>
                  <a:lnTo>
                    <a:pt x="35" y="23"/>
                  </a:lnTo>
                  <a:lnTo>
                    <a:pt x="27" y="16"/>
                  </a:lnTo>
                  <a:lnTo>
                    <a:pt x="16" y="9"/>
                  </a:lnTo>
                  <a:lnTo>
                    <a:pt x="7" y="0"/>
                  </a:lnTo>
                  <a:lnTo>
                    <a:pt x="0" y="8"/>
                  </a:lnTo>
                  <a:lnTo>
                    <a:pt x="8" y="16"/>
                  </a:lnTo>
                  <a:lnTo>
                    <a:pt x="19" y="26"/>
                  </a:lnTo>
                  <a:lnTo>
                    <a:pt x="30" y="33"/>
                  </a:lnTo>
                  <a:lnTo>
                    <a:pt x="42" y="39"/>
                  </a:lnTo>
                  <a:lnTo>
                    <a:pt x="53" y="45"/>
                  </a:lnTo>
                  <a:lnTo>
                    <a:pt x="65" y="50"/>
                  </a:lnTo>
                  <a:lnTo>
                    <a:pt x="77" y="53"/>
                  </a:lnTo>
                  <a:lnTo>
                    <a:pt x="89" y="57"/>
                  </a:lnTo>
                  <a:lnTo>
                    <a:pt x="85" y="51"/>
                  </a:lnTo>
                  <a:lnTo>
                    <a:pt x="95" y="53"/>
                  </a:lnTo>
                  <a:lnTo>
                    <a:pt x="96" y="48"/>
                  </a:lnTo>
                  <a:lnTo>
                    <a:pt x="91" y="47"/>
                  </a:lnTo>
                  <a:lnTo>
                    <a:pt x="95" y="5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82" name="Freeform 735"/>
            <p:cNvSpPr>
              <a:spLocks noChangeArrowheads="1"/>
            </p:cNvSpPr>
            <p:nvPr/>
          </p:nvSpPr>
          <p:spPr bwMode="auto">
            <a:xfrm>
              <a:off x="49" y="259"/>
              <a:ext cx="8" cy="26"/>
            </a:xfrm>
            <a:custGeom>
              <a:avLst/>
              <a:gdLst>
                <a:gd name="T0" fmla="*/ 1 w 16"/>
                <a:gd name="T1" fmla="*/ 1 h 52"/>
                <a:gd name="T2" fmla="*/ 1 w 16"/>
                <a:gd name="T3" fmla="*/ 1 h 52"/>
                <a:gd name="T4" fmla="*/ 1 w 16"/>
                <a:gd name="T5" fmla="*/ 1 h 52"/>
                <a:gd name="T6" fmla="*/ 1 w 16"/>
                <a:gd name="T7" fmla="*/ 1 h 52"/>
                <a:gd name="T8" fmla="*/ 1 w 16"/>
                <a:gd name="T9" fmla="*/ 1 h 52"/>
                <a:gd name="T10" fmla="*/ 1 w 16"/>
                <a:gd name="T11" fmla="*/ 1 h 52"/>
                <a:gd name="T12" fmla="*/ 1 w 16"/>
                <a:gd name="T13" fmla="*/ 1 h 52"/>
                <a:gd name="T14" fmla="*/ 1 w 16"/>
                <a:gd name="T15" fmla="*/ 1 h 52"/>
                <a:gd name="T16" fmla="*/ 1 w 16"/>
                <a:gd name="T17" fmla="*/ 1 h 52"/>
                <a:gd name="T18" fmla="*/ 1 w 16"/>
                <a:gd name="T19" fmla="*/ 1 h 52"/>
                <a:gd name="T20" fmla="*/ 1 w 16"/>
                <a:gd name="T21" fmla="*/ 0 h 52"/>
                <a:gd name="T22" fmla="*/ 1 w 16"/>
                <a:gd name="T23" fmla="*/ 1 h 52"/>
                <a:gd name="T24" fmla="*/ 1 w 16"/>
                <a:gd name="T25" fmla="*/ 1 h 52"/>
                <a:gd name="T26" fmla="*/ 1 w 16"/>
                <a:gd name="T27" fmla="*/ 1 h 52"/>
                <a:gd name="T28" fmla="*/ 1 w 16"/>
                <a:gd name="T29" fmla="*/ 1 h 52"/>
                <a:gd name="T30" fmla="*/ 1 w 16"/>
                <a:gd name="T31" fmla="*/ 1 h 52"/>
                <a:gd name="T32" fmla="*/ 1 w 16"/>
                <a:gd name="T33" fmla="*/ 1 h 52"/>
                <a:gd name="T34" fmla="*/ 1 w 16"/>
                <a:gd name="T35" fmla="*/ 1 h 52"/>
                <a:gd name="T36" fmla="*/ 0 w 16"/>
                <a:gd name="T37" fmla="*/ 1 h 52"/>
                <a:gd name="T38" fmla="*/ 1 w 16"/>
                <a:gd name="T39" fmla="*/ 1 h 52"/>
                <a:gd name="T40" fmla="*/ 1 w 16"/>
                <a:gd name="T41" fmla="*/ 1 h 52"/>
                <a:gd name="T42" fmla="*/ 1 w 16"/>
                <a:gd name="T43" fmla="*/ 1 h 52"/>
                <a:gd name="T44" fmla="*/ 1 w 16"/>
                <a:gd name="T45" fmla="*/ 1 h 52"/>
                <a:gd name="T46" fmla="*/ 1 w 16"/>
                <a:gd name="T47" fmla="*/ 1 h 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52"/>
                <a:gd name="T74" fmla="*/ 16 w 16"/>
                <a:gd name="T75" fmla="*/ 52 h 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52">
                  <a:moveTo>
                    <a:pt x="5" y="52"/>
                  </a:moveTo>
                  <a:lnTo>
                    <a:pt x="10" y="47"/>
                  </a:lnTo>
                  <a:lnTo>
                    <a:pt x="11" y="40"/>
                  </a:lnTo>
                  <a:lnTo>
                    <a:pt x="11" y="35"/>
                  </a:lnTo>
                  <a:lnTo>
                    <a:pt x="12" y="30"/>
                  </a:lnTo>
                  <a:lnTo>
                    <a:pt x="13" y="23"/>
                  </a:lnTo>
                  <a:lnTo>
                    <a:pt x="13" y="18"/>
                  </a:lnTo>
                  <a:lnTo>
                    <a:pt x="14" y="12"/>
                  </a:lnTo>
                  <a:lnTo>
                    <a:pt x="14" y="7"/>
                  </a:lnTo>
                  <a:lnTo>
                    <a:pt x="16" y="2"/>
                  </a:lnTo>
                  <a:lnTo>
                    <a:pt x="6" y="0"/>
                  </a:lnTo>
                  <a:lnTo>
                    <a:pt x="5" y="7"/>
                  </a:lnTo>
                  <a:lnTo>
                    <a:pt x="5" y="12"/>
                  </a:lnTo>
                  <a:lnTo>
                    <a:pt x="3" y="18"/>
                  </a:lnTo>
                  <a:lnTo>
                    <a:pt x="3" y="23"/>
                  </a:lnTo>
                  <a:lnTo>
                    <a:pt x="2" y="28"/>
                  </a:lnTo>
                  <a:lnTo>
                    <a:pt x="1" y="35"/>
                  </a:lnTo>
                  <a:lnTo>
                    <a:pt x="1" y="40"/>
                  </a:lnTo>
                  <a:lnTo>
                    <a:pt x="0" y="44"/>
                  </a:lnTo>
                  <a:lnTo>
                    <a:pt x="5" y="40"/>
                  </a:lnTo>
                  <a:lnTo>
                    <a:pt x="5" y="52"/>
                  </a:lnTo>
                  <a:lnTo>
                    <a:pt x="10" y="52"/>
                  </a:lnTo>
                  <a:lnTo>
                    <a:pt x="10" y="47"/>
                  </a:lnTo>
                  <a:lnTo>
                    <a:pt x="5" y="5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83" name="Freeform 736"/>
            <p:cNvSpPr>
              <a:spLocks noChangeArrowheads="1"/>
            </p:cNvSpPr>
            <p:nvPr/>
          </p:nvSpPr>
          <p:spPr bwMode="auto">
            <a:xfrm>
              <a:off x="1" y="279"/>
              <a:ext cx="50" cy="18"/>
            </a:xfrm>
            <a:custGeom>
              <a:avLst/>
              <a:gdLst>
                <a:gd name="T0" fmla="*/ 0 w 102"/>
                <a:gd name="T1" fmla="*/ 1 h 36"/>
                <a:gd name="T2" fmla="*/ 0 w 102"/>
                <a:gd name="T3" fmla="*/ 1 h 36"/>
                <a:gd name="T4" fmla="*/ 0 w 102"/>
                <a:gd name="T5" fmla="*/ 1 h 36"/>
                <a:gd name="T6" fmla="*/ 0 w 102"/>
                <a:gd name="T7" fmla="*/ 1 h 36"/>
                <a:gd name="T8" fmla="*/ 0 w 102"/>
                <a:gd name="T9" fmla="*/ 1 h 36"/>
                <a:gd name="T10" fmla="*/ 0 w 102"/>
                <a:gd name="T11" fmla="*/ 1 h 36"/>
                <a:gd name="T12" fmla="*/ 0 w 102"/>
                <a:gd name="T13" fmla="*/ 1 h 36"/>
                <a:gd name="T14" fmla="*/ 0 w 102"/>
                <a:gd name="T15" fmla="*/ 1 h 36"/>
                <a:gd name="T16" fmla="*/ 0 w 102"/>
                <a:gd name="T17" fmla="*/ 1 h 36"/>
                <a:gd name="T18" fmla="*/ 0 w 102"/>
                <a:gd name="T19" fmla="*/ 1 h 36"/>
                <a:gd name="T20" fmla="*/ 0 w 102"/>
                <a:gd name="T21" fmla="*/ 0 h 36"/>
                <a:gd name="T22" fmla="*/ 0 w 102"/>
                <a:gd name="T23" fmla="*/ 0 h 36"/>
                <a:gd name="T24" fmla="*/ 0 w 102"/>
                <a:gd name="T25" fmla="*/ 1 h 36"/>
                <a:gd name="T26" fmla="*/ 0 w 102"/>
                <a:gd name="T27" fmla="*/ 1 h 36"/>
                <a:gd name="T28" fmla="*/ 0 w 102"/>
                <a:gd name="T29" fmla="*/ 1 h 36"/>
                <a:gd name="T30" fmla="*/ 0 w 102"/>
                <a:gd name="T31" fmla="*/ 1 h 36"/>
                <a:gd name="T32" fmla="*/ 0 w 102"/>
                <a:gd name="T33" fmla="*/ 1 h 36"/>
                <a:gd name="T34" fmla="*/ 0 w 102"/>
                <a:gd name="T35" fmla="*/ 1 h 36"/>
                <a:gd name="T36" fmla="*/ 0 w 102"/>
                <a:gd name="T37" fmla="*/ 1 h 36"/>
                <a:gd name="T38" fmla="*/ 0 w 102"/>
                <a:gd name="T39" fmla="*/ 1 h 36"/>
                <a:gd name="T40" fmla="*/ 0 w 102"/>
                <a:gd name="T41" fmla="*/ 1 h 36"/>
                <a:gd name="T42" fmla="*/ 0 w 102"/>
                <a:gd name="T43" fmla="*/ 1 h 36"/>
                <a:gd name="T44" fmla="*/ 0 w 102"/>
                <a:gd name="T45" fmla="*/ 1 h 36"/>
                <a:gd name="T46" fmla="*/ 0 w 102"/>
                <a:gd name="T47" fmla="*/ 1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
                <a:gd name="T73" fmla="*/ 0 h 36"/>
                <a:gd name="T74" fmla="*/ 102 w 102"/>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 h="36">
                  <a:moveTo>
                    <a:pt x="10" y="31"/>
                  </a:moveTo>
                  <a:lnTo>
                    <a:pt x="8" y="36"/>
                  </a:lnTo>
                  <a:lnTo>
                    <a:pt x="19" y="30"/>
                  </a:lnTo>
                  <a:lnTo>
                    <a:pt x="31" y="25"/>
                  </a:lnTo>
                  <a:lnTo>
                    <a:pt x="42" y="20"/>
                  </a:lnTo>
                  <a:lnTo>
                    <a:pt x="55" y="16"/>
                  </a:lnTo>
                  <a:lnTo>
                    <a:pt x="67" y="14"/>
                  </a:lnTo>
                  <a:lnTo>
                    <a:pt x="79" y="12"/>
                  </a:lnTo>
                  <a:lnTo>
                    <a:pt x="89" y="12"/>
                  </a:lnTo>
                  <a:lnTo>
                    <a:pt x="102" y="12"/>
                  </a:lnTo>
                  <a:lnTo>
                    <a:pt x="102" y="0"/>
                  </a:lnTo>
                  <a:lnTo>
                    <a:pt x="89" y="0"/>
                  </a:lnTo>
                  <a:lnTo>
                    <a:pt x="77" y="2"/>
                  </a:lnTo>
                  <a:lnTo>
                    <a:pt x="64" y="4"/>
                  </a:lnTo>
                  <a:lnTo>
                    <a:pt x="52" y="7"/>
                  </a:lnTo>
                  <a:lnTo>
                    <a:pt x="40" y="10"/>
                  </a:lnTo>
                  <a:lnTo>
                    <a:pt x="26" y="15"/>
                  </a:lnTo>
                  <a:lnTo>
                    <a:pt x="14" y="20"/>
                  </a:lnTo>
                  <a:lnTo>
                    <a:pt x="3" y="26"/>
                  </a:lnTo>
                  <a:lnTo>
                    <a:pt x="0" y="31"/>
                  </a:lnTo>
                  <a:lnTo>
                    <a:pt x="3" y="26"/>
                  </a:lnTo>
                  <a:lnTo>
                    <a:pt x="0" y="27"/>
                  </a:lnTo>
                  <a:lnTo>
                    <a:pt x="0" y="31"/>
                  </a:lnTo>
                  <a:lnTo>
                    <a:pt x="10" y="3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84" name="Freeform 737"/>
            <p:cNvSpPr>
              <a:spLocks noChangeArrowheads="1"/>
            </p:cNvSpPr>
            <p:nvPr/>
          </p:nvSpPr>
          <p:spPr bwMode="auto">
            <a:xfrm>
              <a:off x="0" y="295"/>
              <a:ext cx="6" cy="21"/>
            </a:xfrm>
            <a:custGeom>
              <a:avLst/>
              <a:gdLst>
                <a:gd name="T0" fmla="*/ 1 w 11"/>
                <a:gd name="T1" fmla="*/ 1 h 42"/>
                <a:gd name="T2" fmla="*/ 1 w 11"/>
                <a:gd name="T3" fmla="*/ 1 h 42"/>
                <a:gd name="T4" fmla="*/ 1 w 11"/>
                <a:gd name="T5" fmla="*/ 1 h 42"/>
                <a:gd name="T6" fmla="*/ 1 w 11"/>
                <a:gd name="T7" fmla="*/ 1 h 42"/>
                <a:gd name="T8" fmla="*/ 1 w 11"/>
                <a:gd name="T9" fmla="*/ 1 h 42"/>
                <a:gd name="T10" fmla="*/ 1 w 11"/>
                <a:gd name="T11" fmla="*/ 1 h 42"/>
                <a:gd name="T12" fmla="*/ 1 w 11"/>
                <a:gd name="T13" fmla="*/ 1 h 42"/>
                <a:gd name="T14" fmla="*/ 1 w 11"/>
                <a:gd name="T15" fmla="*/ 1 h 42"/>
                <a:gd name="T16" fmla="*/ 1 w 11"/>
                <a:gd name="T17" fmla="*/ 1 h 42"/>
                <a:gd name="T18" fmla="*/ 1 w 11"/>
                <a:gd name="T19" fmla="*/ 0 h 42"/>
                <a:gd name="T20" fmla="*/ 1 w 11"/>
                <a:gd name="T21" fmla="*/ 0 h 42"/>
                <a:gd name="T22" fmla="*/ 1 w 11"/>
                <a:gd name="T23" fmla="*/ 1 h 42"/>
                <a:gd name="T24" fmla="*/ 0 w 11"/>
                <a:gd name="T25" fmla="*/ 1 h 42"/>
                <a:gd name="T26" fmla="*/ 0 w 11"/>
                <a:gd name="T27" fmla="*/ 1 h 42"/>
                <a:gd name="T28" fmla="*/ 0 w 11"/>
                <a:gd name="T29" fmla="*/ 1 h 42"/>
                <a:gd name="T30" fmla="*/ 0 w 11"/>
                <a:gd name="T31" fmla="*/ 1 h 42"/>
                <a:gd name="T32" fmla="*/ 0 w 11"/>
                <a:gd name="T33" fmla="*/ 1 h 42"/>
                <a:gd name="T34" fmla="*/ 1 w 11"/>
                <a:gd name="T35" fmla="*/ 1 h 42"/>
                <a:gd name="T36" fmla="*/ 1 w 11"/>
                <a:gd name="T37" fmla="*/ 1 h 42"/>
                <a:gd name="T38" fmla="*/ 1 w 11"/>
                <a:gd name="T39" fmla="*/ 1 h 42"/>
                <a:gd name="T40" fmla="*/ 1 w 11"/>
                <a:gd name="T41" fmla="*/ 1 h 42"/>
                <a:gd name="T42" fmla="*/ 1 w 11"/>
                <a:gd name="T43" fmla="*/ 1 h 42"/>
                <a:gd name="T44" fmla="*/ 1 w 11"/>
                <a:gd name="T45" fmla="*/ 1 h 42"/>
                <a:gd name="T46" fmla="*/ 1 w 11"/>
                <a:gd name="T47" fmla="*/ 1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42"/>
                <a:gd name="T74" fmla="*/ 11 w 11"/>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42">
                  <a:moveTo>
                    <a:pt x="9" y="32"/>
                  </a:moveTo>
                  <a:lnTo>
                    <a:pt x="11" y="37"/>
                  </a:lnTo>
                  <a:lnTo>
                    <a:pt x="11" y="31"/>
                  </a:lnTo>
                  <a:lnTo>
                    <a:pt x="10" y="28"/>
                  </a:lnTo>
                  <a:lnTo>
                    <a:pt x="10" y="24"/>
                  </a:lnTo>
                  <a:lnTo>
                    <a:pt x="10" y="18"/>
                  </a:lnTo>
                  <a:lnTo>
                    <a:pt x="10" y="13"/>
                  </a:lnTo>
                  <a:lnTo>
                    <a:pt x="10" y="10"/>
                  </a:lnTo>
                  <a:lnTo>
                    <a:pt x="11" y="6"/>
                  </a:lnTo>
                  <a:lnTo>
                    <a:pt x="11" y="0"/>
                  </a:lnTo>
                  <a:lnTo>
                    <a:pt x="1" y="0"/>
                  </a:lnTo>
                  <a:lnTo>
                    <a:pt x="1" y="4"/>
                  </a:lnTo>
                  <a:lnTo>
                    <a:pt x="0" y="7"/>
                  </a:lnTo>
                  <a:lnTo>
                    <a:pt x="0" y="13"/>
                  </a:lnTo>
                  <a:lnTo>
                    <a:pt x="0" y="18"/>
                  </a:lnTo>
                  <a:lnTo>
                    <a:pt x="0" y="24"/>
                  </a:lnTo>
                  <a:lnTo>
                    <a:pt x="0" y="30"/>
                  </a:lnTo>
                  <a:lnTo>
                    <a:pt x="1" y="34"/>
                  </a:lnTo>
                  <a:lnTo>
                    <a:pt x="1" y="37"/>
                  </a:lnTo>
                  <a:lnTo>
                    <a:pt x="4" y="42"/>
                  </a:lnTo>
                  <a:lnTo>
                    <a:pt x="1" y="37"/>
                  </a:lnTo>
                  <a:lnTo>
                    <a:pt x="1" y="41"/>
                  </a:lnTo>
                  <a:lnTo>
                    <a:pt x="4" y="42"/>
                  </a:lnTo>
                  <a:lnTo>
                    <a:pt x="9" y="3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85" name="Freeform 738"/>
            <p:cNvSpPr>
              <a:spLocks noChangeArrowheads="1"/>
            </p:cNvSpPr>
            <p:nvPr/>
          </p:nvSpPr>
          <p:spPr bwMode="auto">
            <a:xfrm>
              <a:off x="2" y="311"/>
              <a:ext cx="52" cy="17"/>
            </a:xfrm>
            <a:custGeom>
              <a:avLst/>
              <a:gdLst>
                <a:gd name="T0" fmla="*/ 1 w 104"/>
                <a:gd name="T1" fmla="*/ 1 h 34"/>
                <a:gd name="T2" fmla="*/ 1 w 104"/>
                <a:gd name="T3" fmla="*/ 1 h 34"/>
                <a:gd name="T4" fmla="*/ 1 w 104"/>
                <a:gd name="T5" fmla="*/ 1 h 34"/>
                <a:gd name="T6" fmla="*/ 1 w 104"/>
                <a:gd name="T7" fmla="*/ 1 h 34"/>
                <a:gd name="T8" fmla="*/ 1 w 104"/>
                <a:gd name="T9" fmla="*/ 1 h 34"/>
                <a:gd name="T10" fmla="*/ 1 w 104"/>
                <a:gd name="T11" fmla="*/ 1 h 34"/>
                <a:gd name="T12" fmla="*/ 1 w 104"/>
                <a:gd name="T13" fmla="*/ 1 h 34"/>
                <a:gd name="T14" fmla="*/ 1 w 104"/>
                <a:gd name="T15" fmla="*/ 1 h 34"/>
                <a:gd name="T16" fmla="*/ 1 w 104"/>
                <a:gd name="T17" fmla="*/ 1 h 34"/>
                <a:gd name="T18" fmla="*/ 1 w 104"/>
                <a:gd name="T19" fmla="*/ 0 h 34"/>
                <a:gd name="T20" fmla="*/ 0 w 104"/>
                <a:gd name="T21" fmla="*/ 1 h 34"/>
                <a:gd name="T22" fmla="*/ 1 w 104"/>
                <a:gd name="T23" fmla="*/ 1 h 34"/>
                <a:gd name="T24" fmla="*/ 1 w 104"/>
                <a:gd name="T25" fmla="*/ 1 h 34"/>
                <a:gd name="T26" fmla="*/ 1 w 104"/>
                <a:gd name="T27" fmla="*/ 1 h 34"/>
                <a:gd name="T28" fmla="*/ 1 w 104"/>
                <a:gd name="T29" fmla="*/ 1 h 34"/>
                <a:gd name="T30" fmla="*/ 1 w 104"/>
                <a:gd name="T31" fmla="*/ 1 h 34"/>
                <a:gd name="T32" fmla="*/ 1 w 104"/>
                <a:gd name="T33" fmla="*/ 1 h 34"/>
                <a:gd name="T34" fmla="*/ 1 w 104"/>
                <a:gd name="T35" fmla="*/ 1 h 34"/>
                <a:gd name="T36" fmla="*/ 1 w 104"/>
                <a:gd name="T37" fmla="*/ 1 h 34"/>
                <a:gd name="T38" fmla="*/ 1 w 104"/>
                <a:gd name="T39" fmla="*/ 1 h 34"/>
                <a:gd name="T40" fmla="*/ 1 w 104"/>
                <a:gd name="T41" fmla="*/ 1 h 34"/>
                <a:gd name="T42" fmla="*/ 1 w 104"/>
                <a:gd name="T43" fmla="*/ 1 h 34"/>
                <a:gd name="T44" fmla="*/ 1 w 104"/>
                <a:gd name="T45" fmla="*/ 1 h 34"/>
                <a:gd name="T46" fmla="*/ 1 w 104"/>
                <a:gd name="T47" fmla="*/ 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4"/>
                <a:gd name="T73" fmla="*/ 0 h 34"/>
                <a:gd name="T74" fmla="*/ 104 w 104"/>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4" h="34">
                  <a:moveTo>
                    <a:pt x="104" y="29"/>
                  </a:moveTo>
                  <a:lnTo>
                    <a:pt x="99" y="25"/>
                  </a:lnTo>
                  <a:lnTo>
                    <a:pt x="86" y="25"/>
                  </a:lnTo>
                  <a:lnTo>
                    <a:pt x="76" y="23"/>
                  </a:lnTo>
                  <a:lnTo>
                    <a:pt x="64" y="21"/>
                  </a:lnTo>
                  <a:lnTo>
                    <a:pt x="52" y="19"/>
                  </a:lnTo>
                  <a:lnTo>
                    <a:pt x="39" y="15"/>
                  </a:lnTo>
                  <a:lnTo>
                    <a:pt x="27" y="11"/>
                  </a:lnTo>
                  <a:lnTo>
                    <a:pt x="16" y="6"/>
                  </a:lnTo>
                  <a:lnTo>
                    <a:pt x="5" y="0"/>
                  </a:lnTo>
                  <a:lnTo>
                    <a:pt x="0" y="10"/>
                  </a:lnTo>
                  <a:lnTo>
                    <a:pt x="11" y="16"/>
                  </a:lnTo>
                  <a:lnTo>
                    <a:pt x="24" y="21"/>
                  </a:lnTo>
                  <a:lnTo>
                    <a:pt x="37" y="25"/>
                  </a:lnTo>
                  <a:lnTo>
                    <a:pt x="49" y="28"/>
                  </a:lnTo>
                  <a:lnTo>
                    <a:pt x="61" y="31"/>
                  </a:lnTo>
                  <a:lnTo>
                    <a:pt x="74" y="33"/>
                  </a:lnTo>
                  <a:lnTo>
                    <a:pt x="86" y="34"/>
                  </a:lnTo>
                  <a:lnTo>
                    <a:pt x="99" y="34"/>
                  </a:lnTo>
                  <a:lnTo>
                    <a:pt x="94" y="29"/>
                  </a:lnTo>
                  <a:lnTo>
                    <a:pt x="104" y="29"/>
                  </a:lnTo>
                  <a:lnTo>
                    <a:pt x="104" y="25"/>
                  </a:lnTo>
                  <a:lnTo>
                    <a:pt x="99" y="25"/>
                  </a:lnTo>
                  <a:lnTo>
                    <a:pt x="104" y="29"/>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86" name="Freeform 739"/>
            <p:cNvSpPr>
              <a:spLocks noChangeArrowheads="1"/>
            </p:cNvSpPr>
            <p:nvPr/>
          </p:nvSpPr>
          <p:spPr bwMode="auto">
            <a:xfrm>
              <a:off x="49" y="326"/>
              <a:ext cx="8" cy="25"/>
            </a:xfrm>
            <a:custGeom>
              <a:avLst/>
              <a:gdLst>
                <a:gd name="T0" fmla="*/ 0 w 17"/>
                <a:gd name="T1" fmla="*/ 0 h 51"/>
                <a:gd name="T2" fmla="*/ 0 w 17"/>
                <a:gd name="T3" fmla="*/ 0 h 51"/>
                <a:gd name="T4" fmla="*/ 0 w 17"/>
                <a:gd name="T5" fmla="*/ 0 h 51"/>
                <a:gd name="T6" fmla="*/ 0 w 17"/>
                <a:gd name="T7" fmla="*/ 0 h 51"/>
                <a:gd name="T8" fmla="*/ 0 w 17"/>
                <a:gd name="T9" fmla="*/ 0 h 51"/>
                <a:gd name="T10" fmla="*/ 0 w 17"/>
                <a:gd name="T11" fmla="*/ 0 h 51"/>
                <a:gd name="T12" fmla="*/ 0 w 17"/>
                <a:gd name="T13" fmla="*/ 0 h 51"/>
                <a:gd name="T14" fmla="*/ 0 w 17"/>
                <a:gd name="T15" fmla="*/ 0 h 51"/>
                <a:gd name="T16" fmla="*/ 0 w 17"/>
                <a:gd name="T17" fmla="*/ 0 h 51"/>
                <a:gd name="T18" fmla="*/ 0 w 17"/>
                <a:gd name="T19" fmla="*/ 0 h 51"/>
                <a:gd name="T20" fmla="*/ 0 w 17"/>
                <a:gd name="T21" fmla="*/ 0 h 51"/>
                <a:gd name="T22" fmla="*/ 0 w 17"/>
                <a:gd name="T23" fmla="*/ 0 h 51"/>
                <a:gd name="T24" fmla="*/ 0 w 17"/>
                <a:gd name="T25" fmla="*/ 0 h 51"/>
                <a:gd name="T26" fmla="*/ 0 w 17"/>
                <a:gd name="T27" fmla="*/ 0 h 51"/>
                <a:gd name="T28" fmla="*/ 0 w 17"/>
                <a:gd name="T29" fmla="*/ 0 h 51"/>
                <a:gd name="T30" fmla="*/ 0 w 17"/>
                <a:gd name="T31" fmla="*/ 0 h 51"/>
                <a:gd name="T32" fmla="*/ 0 w 17"/>
                <a:gd name="T33" fmla="*/ 0 h 51"/>
                <a:gd name="T34" fmla="*/ 0 w 17"/>
                <a:gd name="T35" fmla="*/ 0 h 51"/>
                <a:gd name="T36" fmla="*/ 0 w 17"/>
                <a:gd name="T37" fmla="*/ 0 h 51"/>
                <a:gd name="T38" fmla="*/ 0 w 17"/>
                <a:gd name="T39" fmla="*/ 0 h 51"/>
                <a:gd name="T40" fmla="*/ 0 w 17"/>
                <a:gd name="T41" fmla="*/ 0 h 51"/>
                <a:gd name="T42" fmla="*/ 0 w 17"/>
                <a:gd name="T43" fmla="*/ 0 h 51"/>
                <a:gd name="T44" fmla="*/ 0 w 17"/>
                <a:gd name="T45" fmla="*/ 0 h 51"/>
                <a:gd name="T46" fmla="*/ 0 w 17"/>
                <a:gd name="T47" fmla="*/ 0 h 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51"/>
                <a:gd name="T74" fmla="*/ 17 w 17"/>
                <a:gd name="T75" fmla="*/ 51 h 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51">
                  <a:moveTo>
                    <a:pt x="12" y="51"/>
                  </a:moveTo>
                  <a:lnTo>
                    <a:pt x="16" y="45"/>
                  </a:lnTo>
                  <a:lnTo>
                    <a:pt x="14" y="40"/>
                  </a:lnTo>
                  <a:lnTo>
                    <a:pt x="14" y="35"/>
                  </a:lnTo>
                  <a:lnTo>
                    <a:pt x="13" y="28"/>
                  </a:lnTo>
                  <a:lnTo>
                    <a:pt x="12" y="22"/>
                  </a:lnTo>
                  <a:lnTo>
                    <a:pt x="11" y="18"/>
                  </a:lnTo>
                  <a:lnTo>
                    <a:pt x="11" y="12"/>
                  </a:lnTo>
                  <a:lnTo>
                    <a:pt x="10" y="6"/>
                  </a:lnTo>
                  <a:lnTo>
                    <a:pt x="10" y="0"/>
                  </a:lnTo>
                  <a:lnTo>
                    <a:pt x="0" y="0"/>
                  </a:lnTo>
                  <a:lnTo>
                    <a:pt x="0" y="6"/>
                  </a:lnTo>
                  <a:lnTo>
                    <a:pt x="1" y="12"/>
                  </a:lnTo>
                  <a:lnTo>
                    <a:pt x="1" y="18"/>
                  </a:lnTo>
                  <a:lnTo>
                    <a:pt x="2" y="24"/>
                  </a:lnTo>
                  <a:lnTo>
                    <a:pt x="3" y="30"/>
                  </a:lnTo>
                  <a:lnTo>
                    <a:pt x="5" y="35"/>
                  </a:lnTo>
                  <a:lnTo>
                    <a:pt x="5" y="40"/>
                  </a:lnTo>
                  <a:lnTo>
                    <a:pt x="6" y="47"/>
                  </a:lnTo>
                  <a:lnTo>
                    <a:pt x="10" y="41"/>
                  </a:lnTo>
                  <a:lnTo>
                    <a:pt x="12" y="51"/>
                  </a:lnTo>
                  <a:lnTo>
                    <a:pt x="17" y="50"/>
                  </a:lnTo>
                  <a:lnTo>
                    <a:pt x="16" y="45"/>
                  </a:lnTo>
                  <a:lnTo>
                    <a:pt x="12" y="5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87" name="Freeform 740"/>
            <p:cNvSpPr>
              <a:spLocks noChangeArrowheads="1"/>
            </p:cNvSpPr>
            <p:nvPr/>
          </p:nvSpPr>
          <p:spPr bwMode="auto">
            <a:xfrm>
              <a:off x="9" y="346"/>
              <a:ext cx="46" cy="28"/>
            </a:xfrm>
            <a:custGeom>
              <a:avLst/>
              <a:gdLst>
                <a:gd name="T0" fmla="*/ 0 w 93"/>
                <a:gd name="T1" fmla="*/ 0 h 57"/>
                <a:gd name="T2" fmla="*/ 0 w 93"/>
                <a:gd name="T3" fmla="*/ 0 h 57"/>
                <a:gd name="T4" fmla="*/ 0 w 93"/>
                <a:gd name="T5" fmla="*/ 0 h 57"/>
                <a:gd name="T6" fmla="*/ 0 w 93"/>
                <a:gd name="T7" fmla="*/ 0 h 57"/>
                <a:gd name="T8" fmla="*/ 0 w 93"/>
                <a:gd name="T9" fmla="*/ 0 h 57"/>
                <a:gd name="T10" fmla="*/ 0 w 93"/>
                <a:gd name="T11" fmla="*/ 0 h 57"/>
                <a:gd name="T12" fmla="*/ 0 w 93"/>
                <a:gd name="T13" fmla="*/ 0 h 57"/>
                <a:gd name="T14" fmla="*/ 0 w 93"/>
                <a:gd name="T15" fmla="*/ 0 h 57"/>
                <a:gd name="T16" fmla="*/ 0 w 93"/>
                <a:gd name="T17" fmla="*/ 0 h 57"/>
                <a:gd name="T18" fmla="*/ 0 w 93"/>
                <a:gd name="T19" fmla="*/ 0 h 57"/>
                <a:gd name="T20" fmla="*/ 0 w 93"/>
                <a:gd name="T21" fmla="*/ 0 h 57"/>
                <a:gd name="T22" fmla="*/ 0 w 93"/>
                <a:gd name="T23" fmla="*/ 0 h 57"/>
                <a:gd name="T24" fmla="*/ 0 w 93"/>
                <a:gd name="T25" fmla="*/ 0 h 57"/>
                <a:gd name="T26" fmla="*/ 0 w 93"/>
                <a:gd name="T27" fmla="*/ 0 h 57"/>
                <a:gd name="T28" fmla="*/ 0 w 93"/>
                <a:gd name="T29" fmla="*/ 0 h 57"/>
                <a:gd name="T30" fmla="*/ 0 w 93"/>
                <a:gd name="T31" fmla="*/ 0 h 57"/>
                <a:gd name="T32" fmla="*/ 0 w 93"/>
                <a:gd name="T33" fmla="*/ 0 h 57"/>
                <a:gd name="T34" fmla="*/ 0 w 93"/>
                <a:gd name="T35" fmla="*/ 0 h 57"/>
                <a:gd name="T36" fmla="*/ 0 w 93"/>
                <a:gd name="T37" fmla="*/ 0 h 57"/>
                <a:gd name="T38" fmla="*/ 0 w 93"/>
                <a:gd name="T39" fmla="*/ 0 h 57"/>
                <a:gd name="T40" fmla="*/ 0 w 93"/>
                <a:gd name="T41" fmla="*/ 0 h 57"/>
                <a:gd name="T42" fmla="*/ 0 w 93"/>
                <a:gd name="T43" fmla="*/ 0 h 57"/>
                <a:gd name="T44" fmla="*/ 0 w 93"/>
                <a:gd name="T45" fmla="*/ 0 h 57"/>
                <a:gd name="T46" fmla="*/ 0 w 93"/>
                <a:gd name="T47" fmla="*/ 0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3"/>
                <a:gd name="T73" fmla="*/ 0 h 57"/>
                <a:gd name="T74" fmla="*/ 93 w 93"/>
                <a:gd name="T75" fmla="*/ 57 h 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3" h="57">
                  <a:moveTo>
                    <a:pt x="11" y="53"/>
                  </a:moveTo>
                  <a:lnTo>
                    <a:pt x="10" y="57"/>
                  </a:lnTo>
                  <a:lnTo>
                    <a:pt x="19" y="48"/>
                  </a:lnTo>
                  <a:lnTo>
                    <a:pt x="29" y="42"/>
                  </a:lnTo>
                  <a:lnTo>
                    <a:pt x="39" y="35"/>
                  </a:lnTo>
                  <a:lnTo>
                    <a:pt x="50" y="28"/>
                  </a:lnTo>
                  <a:lnTo>
                    <a:pt x="61" y="23"/>
                  </a:lnTo>
                  <a:lnTo>
                    <a:pt x="72" y="18"/>
                  </a:lnTo>
                  <a:lnTo>
                    <a:pt x="83" y="14"/>
                  </a:lnTo>
                  <a:lnTo>
                    <a:pt x="93" y="10"/>
                  </a:lnTo>
                  <a:lnTo>
                    <a:pt x="91" y="0"/>
                  </a:lnTo>
                  <a:lnTo>
                    <a:pt x="78" y="4"/>
                  </a:lnTo>
                  <a:lnTo>
                    <a:pt x="67" y="9"/>
                  </a:lnTo>
                  <a:lnTo>
                    <a:pt x="56" y="14"/>
                  </a:lnTo>
                  <a:lnTo>
                    <a:pt x="45" y="18"/>
                  </a:lnTo>
                  <a:lnTo>
                    <a:pt x="34" y="26"/>
                  </a:lnTo>
                  <a:lnTo>
                    <a:pt x="21" y="33"/>
                  </a:lnTo>
                  <a:lnTo>
                    <a:pt x="11" y="41"/>
                  </a:lnTo>
                  <a:lnTo>
                    <a:pt x="3" y="50"/>
                  </a:lnTo>
                  <a:lnTo>
                    <a:pt x="2" y="53"/>
                  </a:lnTo>
                  <a:lnTo>
                    <a:pt x="3" y="50"/>
                  </a:lnTo>
                  <a:lnTo>
                    <a:pt x="0" y="51"/>
                  </a:lnTo>
                  <a:lnTo>
                    <a:pt x="2" y="53"/>
                  </a:lnTo>
                  <a:lnTo>
                    <a:pt x="11" y="5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88" name="Freeform 741"/>
            <p:cNvSpPr>
              <a:spLocks noChangeArrowheads="1"/>
            </p:cNvSpPr>
            <p:nvPr/>
          </p:nvSpPr>
          <p:spPr bwMode="auto">
            <a:xfrm>
              <a:off x="9" y="373"/>
              <a:ext cx="10" cy="21"/>
            </a:xfrm>
            <a:custGeom>
              <a:avLst/>
              <a:gdLst>
                <a:gd name="T0" fmla="*/ 1 w 19"/>
                <a:gd name="T1" fmla="*/ 1 h 42"/>
                <a:gd name="T2" fmla="*/ 1 w 19"/>
                <a:gd name="T3" fmla="*/ 1 h 42"/>
                <a:gd name="T4" fmla="*/ 1 w 19"/>
                <a:gd name="T5" fmla="*/ 1 h 42"/>
                <a:gd name="T6" fmla="*/ 1 w 19"/>
                <a:gd name="T7" fmla="*/ 1 h 42"/>
                <a:gd name="T8" fmla="*/ 1 w 19"/>
                <a:gd name="T9" fmla="*/ 1 h 42"/>
                <a:gd name="T10" fmla="*/ 1 w 19"/>
                <a:gd name="T11" fmla="*/ 1 h 42"/>
                <a:gd name="T12" fmla="*/ 1 w 19"/>
                <a:gd name="T13" fmla="*/ 1 h 42"/>
                <a:gd name="T14" fmla="*/ 1 w 19"/>
                <a:gd name="T15" fmla="*/ 1 h 42"/>
                <a:gd name="T16" fmla="*/ 1 w 19"/>
                <a:gd name="T17" fmla="*/ 1 h 42"/>
                <a:gd name="T18" fmla="*/ 1 w 19"/>
                <a:gd name="T19" fmla="*/ 0 h 42"/>
                <a:gd name="T20" fmla="*/ 0 w 19"/>
                <a:gd name="T21" fmla="*/ 0 h 42"/>
                <a:gd name="T22" fmla="*/ 0 w 19"/>
                <a:gd name="T23" fmla="*/ 1 h 42"/>
                <a:gd name="T24" fmla="*/ 1 w 19"/>
                <a:gd name="T25" fmla="*/ 1 h 42"/>
                <a:gd name="T26" fmla="*/ 1 w 19"/>
                <a:gd name="T27" fmla="*/ 1 h 42"/>
                <a:gd name="T28" fmla="*/ 1 w 19"/>
                <a:gd name="T29" fmla="*/ 1 h 42"/>
                <a:gd name="T30" fmla="*/ 1 w 19"/>
                <a:gd name="T31" fmla="*/ 1 h 42"/>
                <a:gd name="T32" fmla="*/ 1 w 19"/>
                <a:gd name="T33" fmla="*/ 1 h 42"/>
                <a:gd name="T34" fmla="*/ 1 w 19"/>
                <a:gd name="T35" fmla="*/ 1 h 42"/>
                <a:gd name="T36" fmla="*/ 1 w 19"/>
                <a:gd name="T37" fmla="*/ 1 h 42"/>
                <a:gd name="T38" fmla="*/ 1 w 19"/>
                <a:gd name="T39" fmla="*/ 1 h 42"/>
                <a:gd name="T40" fmla="*/ 1 w 19"/>
                <a:gd name="T41" fmla="*/ 1 h 42"/>
                <a:gd name="T42" fmla="*/ 1 w 19"/>
                <a:gd name="T43" fmla="*/ 1 h 42"/>
                <a:gd name="T44" fmla="*/ 1 w 19"/>
                <a:gd name="T45" fmla="*/ 1 h 42"/>
                <a:gd name="T46" fmla="*/ 1 w 19"/>
                <a:gd name="T47" fmla="*/ 1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42"/>
                <a:gd name="T74" fmla="*/ 19 w 19"/>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42">
                  <a:moveTo>
                    <a:pt x="16" y="33"/>
                  </a:moveTo>
                  <a:lnTo>
                    <a:pt x="19" y="35"/>
                  </a:lnTo>
                  <a:lnTo>
                    <a:pt x="18" y="32"/>
                  </a:lnTo>
                  <a:lnTo>
                    <a:pt x="16" y="27"/>
                  </a:lnTo>
                  <a:lnTo>
                    <a:pt x="14" y="23"/>
                  </a:lnTo>
                  <a:lnTo>
                    <a:pt x="13" y="18"/>
                  </a:lnTo>
                  <a:lnTo>
                    <a:pt x="12" y="13"/>
                  </a:lnTo>
                  <a:lnTo>
                    <a:pt x="11" y="9"/>
                  </a:lnTo>
                  <a:lnTo>
                    <a:pt x="9" y="4"/>
                  </a:lnTo>
                  <a:lnTo>
                    <a:pt x="9" y="0"/>
                  </a:lnTo>
                  <a:lnTo>
                    <a:pt x="0" y="0"/>
                  </a:lnTo>
                  <a:lnTo>
                    <a:pt x="0" y="6"/>
                  </a:lnTo>
                  <a:lnTo>
                    <a:pt x="1" y="11"/>
                  </a:lnTo>
                  <a:lnTo>
                    <a:pt x="2" y="16"/>
                  </a:lnTo>
                  <a:lnTo>
                    <a:pt x="3" y="21"/>
                  </a:lnTo>
                  <a:lnTo>
                    <a:pt x="4" y="26"/>
                  </a:lnTo>
                  <a:lnTo>
                    <a:pt x="6" y="32"/>
                  </a:lnTo>
                  <a:lnTo>
                    <a:pt x="8" y="36"/>
                  </a:lnTo>
                  <a:lnTo>
                    <a:pt x="9" y="40"/>
                  </a:lnTo>
                  <a:lnTo>
                    <a:pt x="13" y="42"/>
                  </a:lnTo>
                  <a:lnTo>
                    <a:pt x="9" y="40"/>
                  </a:lnTo>
                  <a:lnTo>
                    <a:pt x="11" y="42"/>
                  </a:lnTo>
                  <a:lnTo>
                    <a:pt x="13" y="42"/>
                  </a:lnTo>
                  <a:lnTo>
                    <a:pt x="16" y="3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89" name="Freeform 742"/>
            <p:cNvSpPr>
              <a:spLocks noChangeArrowheads="1"/>
            </p:cNvSpPr>
            <p:nvPr/>
          </p:nvSpPr>
          <p:spPr bwMode="auto">
            <a:xfrm>
              <a:off x="16" y="388"/>
              <a:ext cx="53" cy="9"/>
            </a:xfrm>
            <a:custGeom>
              <a:avLst/>
              <a:gdLst>
                <a:gd name="T0" fmla="*/ 1 w 105"/>
                <a:gd name="T1" fmla="*/ 1 h 18"/>
                <a:gd name="T2" fmla="*/ 1 w 105"/>
                <a:gd name="T3" fmla="*/ 1 h 18"/>
                <a:gd name="T4" fmla="*/ 1 w 105"/>
                <a:gd name="T5" fmla="*/ 1 h 18"/>
                <a:gd name="T6" fmla="*/ 1 w 105"/>
                <a:gd name="T7" fmla="*/ 1 h 18"/>
                <a:gd name="T8" fmla="*/ 1 w 105"/>
                <a:gd name="T9" fmla="*/ 1 h 18"/>
                <a:gd name="T10" fmla="*/ 1 w 105"/>
                <a:gd name="T11" fmla="*/ 1 h 18"/>
                <a:gd name="T12" fmla="*/ 1 w 105"/>
                <a:gd name="T13" fmla="*/ 1 h 18"/>
                <a:gd name="T14" fmla="*/ 1 w 105"/>
                <a:gd name="T15" fmla="*/ 1 h 18"/>
                <a:gd name="T16" fmla="*/ 1 w 105"/>
                <a:gd name="T17" fmla="*/ 1 h 18"/>
                <a:gd name="T18" fmla="*/ 1 w 105"/>
                <a:gd name="T19" fmla="*/ 1 h 18"/>
                <a:gd name="T20" fmla="*/ 0 w 105"/>
                <a:gd name="T21" fmla="*/ 1 h 18"/>
                <a:gd name="T22" fmla="*/ 1 w 105"/>
                <a:gd name="T23" fmla="*/ 1 h 18"/>
                <a:gd name="T24" fmla="*/ 1 w 105"/>
                <a:gd name="T25" fmla="*/ 1 h 18"/>
                <a:gd name="T26" fmla="*/ 1 w 105"/>
                <a:gd name="T27" fmla="*/ 1 h 18"/>
                <a:gd name="T28" fmla="*/ 1 w 105"/>
                <a:gd name="T29" fmla="*/ 1 h 18"/>
                <a:gd name="T30" fmla="*/ 1 w 105"/>
                <a:gd name="T31" fmla="*/ 1 h 18"/>
                <a:gd name="T32" fmla="*/ 1 w 105"/>
                <a:gd name="T33" fmla="*/ 1 h 18"/>
                <a:gd name="T34" fmla="*/ 1 w 105"/>
                <a:gd name="T35" fmla="*/ 1 h 18"/>
                <a:gd name="T36" fmla="*/ 1 w 105"/>
                <a:gd name="T37" fmla="*/ 1 h 18"/>
                <a:gd name="T38" fmla="*/ 1 w 105"/>
                <a:gd name="T39" fmla="*/ 1 h 18"/>
                <a:gd name="T40" fmla="*/ 1 w 105"/>
                <a:gd name="T41" fmla="*/ 1 h 18"/>
                <a:gd name="T42" fmla="*/ 1 w 105"/>
                <a:gd name="T43" fmla="*/ 0 h 18"/>
                <a:gd name="T44" fmla="*/ 1 w 105"/>
                <a:gd name="T45" fmla="*/ 1 h 18"/>
                <a:gd name="T46" fmla="*/ 1 w 105"/>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
                <a:gd name="T73" fmla="*/ 0 h 18"/>
                <a:gd name="T74" fmla="*/ 105 w 105"/>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 h="18">
                  <a:moveTo>
                    <a:pt x="105" y="3"/>
                  </a:moveTo>
                  <a:lnTo>
                    <a:pt x="99" y="1"/>
                  </a:lnTo>
                  <a:lnTo>
                    <a:pt x="88" y="3"/>
                  </a:lnTo>
                  <a:lnTo>
                    <a:pt x="76" y="6"/>
                  </a:lnTo>
                  <a:lnTo>
                    <a:pt x="64" y="7"/>
                  </a:lnTo>
                  <a:lnTo>
                    <a:pt x="52" y="8"/>
                  </a:lnTo>
                  <a:lnTo>
                    <a:pt x="38" y="7"/>
                  </a:lnTo>
                  <a:lnTo>
                    <a:pt x="26" y="6"/>
                  </a:lnTo>
                  <a:lnTo>
                    <a:pt x="15" y="4"/>
                  </a:lnTo>
                  <a:lnTo>
                    <a:pt x="3" y="1"/>
                  </a:lnTo>
                  <a:lnTo>
                    <a:pt x="0" y="10"/>
                  </a:lnTo>
                  <a:lnTo>
                    <a:pt x="12" y="14"/>
                  </a:lnTo>
                  <a:lnTo>
                    <a:pt x="26" y="15"/>
                  </a:lnTo>
                  <a:lnTo>
                    <a:pt x="38" y="16"/>
                  </a:lnTo>
                  <a:lnTo>
                    <a:pt x="52" y="18"/>
                  </a:lnTo>
                  <a:lnTo>
                    <a:pt x="64" y="16"/>
                  </a:lnTo>
                  <a:lnTo>
                    <a:pt x="78" y="15"/>
                  </a:lnTo>
                  <a:lnTo>
                    <a:pt x="90" y="13"/>
                  </a:lnTo>
                  <a:lnTo>
                    <a:pt x="101" y="10"/>
                  </a:lnTo>
                  <a:lnTo>
                    <a:pt x="95" y="8"/>
                  </a:lnTo>
                  <a:lnTo>
                    <a:pt x="105" y="3"/>
                  </a:lnTo>
                  <a:lnTo>
                    <a:pt x="103" y="0"/>
                  </a:lnTo>
                  <a:lnTo>
                    <a:pt x="99" y="1"/>
                  </a:lnTo>
                  <a:lnTo>
                    <a:pt x="105"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90" name="Freeform 743"/>
            <p:cNvSpPr>
              <a:spLocks noChangeArrowheads="1"/>
            </p:cNvSpPr>
            <p:nvPr/>
          </p:nvSpPr>
          <p:spPr bwMode="auto">
            <a:xfrm>
              <a:off x="64" y="390"/>
              <a:ext cx="15" cy="24"/>
            </a:xfrm>
            <a:custGeom>
              <a:avLst/>
              <a:gdLst>
                <a:gd name="T0" fmla="*/ 0 w 31"/>
                <a:gd name="T1" fmla="*/ 1 h 48"/>
                <a:gd name="T2" fmla="*/ 0 w 31"/>
                <a:gd name="T3" fmla="*/ 1 h 48"/>
                <a:gd name="T4" fmla="*/ 0 w 31"/>
                <a:gd name="T5" fmla="*/ 1 h 48"/>
                <a:gd name="T6" fmla="*/ 0 w 31"/>
                <a:gd name="T7" fmla="*/ 1 h 48"/>
                <a:gd name="T8" fmla="*/ 0 w 31"/>
                <a:gd name="T9" fmla="*/ 1 h 48"/>
                <a:gd name="T10" fmla="*/ 0 w 31"/>
                <a:gd name="T11" fmla="*/ 1 h 48"/>
                <a:gd name="T12" fmla="*/ 0 w 31"/>
                <a:gd name="T13" fmla="*/ 1 h 48"/>
                <a:gd name="T14" fmla="*/ 0 w 31"/>
                <a:gd name="T15" fmla="*/ 1 h 48"/>
                <a:gd name="T16" fmla="*/ 0 w 31"/>
                <a:gd name="T17" fmla="*/ 1 h 48"/>
                <a:gd name="T18" fmla="*/ 0 w 31"/>
                <a:gd name="T19" fmla="*/ 0 h 48"/>
                <a:gd name="T20" fmla="*/ 0 w 31"/>
                <a:gd name="T21" fmla="*/ 1 h 48"/>
                <a:gd name="T22" fmla="*/ 0 w 31"/>
                <a:gd name="T23" fmla="*/ 1 h 48"/>
                <a:gd name="T24" fmla="*/ 0 w 31"/>
                <a:gd name="T25" fmla="*/ 1 h 48"/>
                <a:gd name="T26" fmla="*/ 0 w 31"/>
                <a:gd name="T27" fmla="*/ 1 h 48"/>
                <a:gd name="T28" fmla="*/ 0 w 31"/>
                <a:gd name="T29" fmla="*/ 1 h 48"/>
                <a:gd name="T30" fmla="*/ 0 w 31"/>
                <a:gd name="T31" fmla="*/ 1 h 48"/>
                <a:gd name="T32" fmla="*/ 0 w 31"/>
                <a:gd name="T33" fmla="*/ 1 h 48"/>
                <a:gd name="T34" fmla="*/ 0 w 31"/>
                <a:gd name="T35" fmla="*/ 1 h 48"/>
                <a:gd name="T36" fmla="*/ 0 w 31"/>
                <a:gd name="T37" fmla="*/ 1 h 48"/>
                <a:gd name="T38" fmla="*/ 0 w 31"/>
                <a:gd name="T39" fmla="*/ 1 h 48"/>
                <a:gd name="T40" fmla="*/ 0 w 31"/>
                <a:gd name="T41" fmla="*/ 1 h 48"/>
                <a:gd name="T42" fmla="*/ 0 w 31"/>
                <a:gd name="T43" fmla="*/ 1 h 48"/>
                <a:gd name="T44" fmla="*/ 0 w 31"/>
                <a:gd name="T45" fmla="*/ 1 h 48"/>
                <a:gd name="T46" fmla="*/ 0 w 31"/>
                <a:gd name="T47" fmla="*/ 1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
                <a:gd name="T73" fmla="*/ 0 h 48"/>
                <a:gd name="T74" fmla="*/ 31 w 31"/>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 h="48">
                  <a:moveTo>
                    <a:pt x="26" y="48"/>
                  </a:moveTo>
                  <a:lnTo>
                    <a:pt x="29" y="41"/>
                  </a:lnTo>
                  <a:lnTo>
                    <a:pt x="26" y="36"/>
                  </a:lnTo>
                  <a:lnTo>
                    <a:pt x="24" y="31"/>
                  </a:lnTo>
                  <a:lnTo>
                    <a:pt x="21" y="27"/>
                  </a:lnTo>
                  <a:lnTo>
                    <a:pt x="20" y="21"/>
                  </a:lnTo>
                  <a:lnTo>
                    <a:pt x="18" y="16"/>
                  </a:lnTo>
                  <a:lnTo>
                    <a:pt x="15" y="10"/>
                  </a:lnTo>
                  <a:lnTo>
                    <a:pt x="13" y="5"/>
                  </a:lnTo>
                  <a:lnTo>
                    <a:pt x="10" y="0"/>
                  </a:lnTo>
                  <a:lnTo>
                    <a:pt x="0" y="5"/>
                  </a:lnTo>
                  <a:lnTo>
                    <a:pt x="3" y="10"/>
                  </a:lnTo>
                  <a:lnTo>
                    <a:pt x="5" y="15"/>
                  </a:lnTo>
                  <a:lnTo>
                    <a:pt x="8" y="21"/>
                  </a:lnTo>
                  <a:lnTo>
                    <a:pt x="10" y="25"/>
                  </a:lnTo>
                  <a:lnTo>
                    <a:pt x="11" y="29"/>
                  </a:lnTo>
                  <a:lnTo>
                    <a:pt x="14" y="36"/>
                  </a:lnTo>
                  <a:lnTo>
                    <a:pt x="16" y="41"/>
                  </a:lnTo>
                  <a:lnTo>
                    <a:pt x="19" y="46"/>
                  </a:lnTo>
                  <a:lnTo>
                    <a:pt x="21" y="39"/>
                  </a:lnTo>
                  <a:lnTo>
                    <a:pt x="26" y="48"/>
                  </a:lnTo>
                  <a:lnTo>
                    <a:pt x="31" y="46"/>
                  </a:lnTo>
                  <a:lnTo>
                    <a:pt x="29" y="41"/>
                  </a:lnTo>
                  <a:lnTo>
                    <a:pt x="26" y="48"/>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91" name="Freeform 744"/>
            <p:cNvSpPr>
              <a:spLocks noChangeArrowheads="1"/>
            </p:cNvSpPr>
            <p:nvPr/>
          </p:nvSpPr>
          <p:spPr bwMode="auto">
            <a:xfrm>
              <a:off x="37" y="409"/>
              <a:ext cx="40" cy="38"/>
            </a:xfrm>
            <a:custGeom>
              <a:avLst/>
              <a:gdLst>
                <a:gd name="T0" fmla="*/ 1 w 79"/>
                <a:gd name="T1" fmla="*/ 1 h 76"/>
                <a:gd name="T2" fmla="*/ 1 w 79"/>
                <a:gd name="T3" fmla="*/ 1 h 76"/>
                <a:gd name="T4" fmla="*/ 1 w 79"/>
                <a:gd name="T5" fmla="*/ 1 h 76"/>
                <a:gd name="T6" fmla="*/ 1 w 79"/>
                <a:gd name="T7" fmla="*/ 1 h 76"/>
                <a:gd name="T8" fmla="*/ 1 w 79"/>
                <a:gd name="T9" fmla="*/ 1 h 76"/>
                <a:gd name="T10" fmla="*/ 1 w 79"/>
                <a:gd name="T11" fmla="*/ 1 h 76"/>
                <a:gd name="T12" fmla="*/ 1 w 79"/>
                <a:gd name="T13" fmla="*/ 1 h 76"/>
                <a:gd name="T14" fmla="*/ 1 w 79"/>
                <a:gd name="T15" fmla="*/ 1 h 76"/>
                <a:gd name="T16" fmla="*/ 1 w 79"/>
                <a:gd name="T17" fmla="*/ 1 h 76"/>
                <a:gd name="T18" fmla="*/ 1 w 79"/>
                <a:gd name="T19" fmla="*/ 1 h 76"/>
                <a:gd name="T20" fmla="*/ 1 w 79"/>
                <a:gd name="T21" fmla="*/ 0 h 76"/>
                <a:gd name="T22" fmla="*/ 1 w 79"/>
                <a:gd name="T23" fmla="*/ 1 h 76"/>
                <a:gd name="T24" fmla="*/ 1 w 79"/>
                <a:gd name="T25" fmla="*/ 1 h 76"/>
                <a:gd name="T26" fmla="*/ 1 w 79"/>
                <a:gd name="T27" fmla="*/ 1 h 76"/>
                <a:gd name="T28" fmla="*/ 1 w 79"/>
                <a:gd name="T29" fmla="*/ 1 h 76"/>
                <a:gd name="T30" fmla="*/ 1 w 79"/>
                <a:gd name="T31" fmla="*/ 1 h 76"/>
                <a:gd name="T32" fmla="*/ 1 w 79"/>
                <a:gd name="T33" fmla="*/ 1 h 76"/>
                <a:gd name="T34" fmla="*/ 1 w 79"/>
                <a:gd name="T35" fmla="*/ 1 h 76"/>
                <a:gd name="T36" fmla="*/ 1 w 79"/>
                <a:gd name="T37" fmla="*/ 1 h 76"/>
                <a:gd name="T38" fmla="*/ 1 w 79"/>
                <a:gd name="T39" fmla="*/ 1 h 76"/>
                <a:gd name="T40" fmla="*/ 1 w 79"/>
                <a:gd name="T41" fmla="*/ 1 h 76"/>
                <a:gd name="T42" fmla="*/ 0 w 79"/>
                <a:gd name="T43" fmla="*/ 1 h 76"/>
                <a:gd name="T44" fmla="*/ 1 w 79"/>
                <a:gd name="T45" fmla="*/ 1 h 76"/>
                <a:gd name="T46" fmla="*/ 1 w 79"/>
                <a:gd name="T47" fmla="*/ 1 h 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76"/>
                <a:gd name="T74" fmla="*/ 79 w 79"/>
                <a:gd name="T75" fmla="*/ 76 h 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76">
                  <a:moveTo>
                    <a:pt x="11" y="71"/>
                  </a:moveTo>
                  <a:lnTo>
                    <a:pt x="11" y="76"/>
                  </a:lnTo>
                  <a:lnTo>
                    <a:pt x="19" y="66"/>
                  </a:lnTo>
                  <a:lnTo>
                    <a:pt x="26" y="56"/>
                  </a:lnTo>
                  <a:lnTo>
                    <a:pt x="32" y="47"/>
                  </a:lnTo>
                  <a:lnTo>
                    <a:pt x="42" y="37"/>
                  </a:lnTo>
                  <a:lnTo>
                    <a:pt x="51" y="29"/>
                  </a:lnTo>
                  <a:lnTo>
                    <a:pt x="61" y="23"/>
                  </a:lnTo>
                  <a:lnTo>
                    <a:pt x="71" y="15"/>
                  </a:lnTo>
                  <a:lnTo>
                    <a:pt x="79" y="9"/>
                  </a:lnTo>
                  <a:lnTo>
                    <a:pt x="74" y="0"/>
                  </a:lnTo>
                  <a:lnTo>
                    <a:pt x="63" y="6"/>
                  </a:lnTo>
                  <a:lnTo>
                    <a:pt x="53" y="13"/>
                  </a:lnTo>
                  <a:lnTo>
                    <a:pt x="43" y="21"/>
                  </a:lnTo>
                  <a:lnTo>
                    <a:pt x="35" y="30"/>
                  </a:lnTo>
                  <a:lnTo>
                    <a:pt x="25" y="39"/>
                  </a:lnTo>
                  <a:lnTo>
                    <a:pt x="16" y="49"/>
                  </a:lnTo>
                  <a:lnTo>
                    <a:pt x="9" y="59"/>
                  </a:lnTo>
                  <a:lnTo>
                    <a:pt x="1" y="71"/>
                  </a:lnTo>
                  <a:lnTo>
                    <a:pt x="1" y="76"/>
                  </a:lnTo>
                  <a:lnTo>
                    <a:pt x="1" y="71"/>
                  </a:lnTo>
                  <a:lnTo>
                    <a:pt x="0" y="73"/>
                  </a:lnTo>
                  <a:lnTo>
                    <a:pt x="1" y="76"/>
                  </a:lnTo>
                  <a:lnTo>
                    <a:pt x="11" y="7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92" name="Freeform 745"/>
            <p:cNvSpPr>
              <a:spLocks noChangeArrowheads="1"/>
            </p:cNvSpPr>
            <p:nvPr/>
          </p:nvSpPr>
          <p:spPr bwMode="auto">
            <a:xfrm>
              <a:off x="38" y="445"/>
              <a:ext cx="15" cy="20"/>
            </a:xfrm>
            <a:custGeom>
              <a:avLst/>
              <a:gdLst>
                <a:gd name="T0" fmla="*/ 1 w 30"/>
                <a:gd name="T1" fmla="*/ 1 h 39"/>
                <a:gd name="T2" fmla="*/ 1 w 30"/>
                <a:gd name="T3" fmla="*/ 1 h 39"/>
                <a:gd name="T4" fmla="*/ 1 w 30"/>
                <a:gd name="T5" fmla="*/ 1 h 39"/>
                <a:gd name="T6" fmla="*/ 1 w 30"/>
                <a:gd name="T7" fmla="*/ 1 h 39"/>
                <a:gd name="T8" fmla="*/ 1 w 30"/>
                <a:gd name="T9" fmla="*/ 1 h 39"/>
                <a:gd name="T10" fmla="*/ 1 w 30"/>
                <a:gd name="T11" fmla="*/ 0 h 39"/>
                <a:gd name="T12" fmla="*/ 0 w 30"/>
                <a:gd name="T13" fmla="*/ 1 h 39"/>
                <a:gd name="T14" fmla="*/ 1 w 30"/>
                <a:gd name="T15" fmla="*/ 1 h 39"/>
                <a:gd name="T16" fmla="*/ 1 w 30"/>
                <a:gd name="T17" fmla="*/ 1 h 39"/>
                <a:gd name="T18" fmla="*/ 1 w 30"/>
                <a:gd name="T19" fmla="*/ 1 h 39"/>
                <a:gd name="T20" fmla="*/ 1 w 30"/>
                <a:gd name="T21" fmla="*/ 1 h 39"/>
                <a:gd name="T22" fmla="*/ 1 w 30"/>
                <a:gd name="T23" fmla="*/ 1 h 39"/>
                <a:gd name="T24" fmla="*/ 1 w 30"/>
                <a:gd name="T25" fmla="*/ 1 h 39"/>
                <a:gd name="T26" fmla="*/ 1 w 30"/>
                <a:gd name="T27" fmla="*/ 1 h 39"/>
                <a:gd name="T28" fmla="*/ 1 w 30"/>
                <a:gd name="T29" fmla="*/ 1 h 39"/>
                <a:gd name="T30" fmla="*/ 1 w 30"/>
                <a:gd name="T31" fmla="*/ 1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
                <a:gd name="T49" fmla="*/ 0 h 39"/>
                <a:gd name="T50" fmla="*/ 30 w 30"/>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 h="39">
                  <a:moveTo>
                    <a:pt x="25" y="30"/>
                  </a:moveTo>
                  <a:lnTo>
                    <a:pt x="30" y="31"/>
                  </a:lnTo>
                  <a:lnTo>
                    <a:pt x="25" y="25"/>
                  </a:lnTo>
                  <a:lnTo>
                    <a:pt x="20" y="17"/>
                  </a:lnTo>
                  <a:lnTo>
                    <a:pt x="14" y="8"/>
                  </a:lnTo>
                  <a:lnTo>
                    <a:pt x="10" y="0"/>
                  </a:lnTo>
                  <a:lnTo>
                    <a:pt x="0" y="5"/>
                  </a:lnTo>
                  <a:lnTo>
                    <a:pt x="4" y="13"/>
                  </a:lnTo>
                  <a:lnTo>
                    <a:pt x="10" y="21"/>
                  </a:lnTo>
                  <a:lnTo>
                    <a:pt x="15" y="30"/>
                  </a:lnTo>
                  <a:lnTo>
                    <a:pt x="20" y="38"/>
                  </a:lnTo>
                  <a:lnTo>
                    <a:pt x="25" y="39"/>
                  </a:lnTo>
                  <a:lnTo>
                    <a:pt x="20" y="38"/>
                  </a:lnTo>
                  <a:lnTo>
                    <a:pt x="23" y="39"/>
                  </a:lnTo>
                  <a:lnTo>
                    <a:pt x="25" y="39"/>
                  </a:lnTo>
                  <a:lnTo>
                    <a:pt x="25" y="3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93" name="Freeform 746"/>
            <p:cNvSpPr>
              <a:spLocks noChangeArrowheads="1"/>
            </p:cNvSpPr>
            <p:nvPr/>
          </p:nvSpPr>
          <p:spPr bwMode="auto">
            <a:xfrm>
              <a:off x="50" y="446"/>
              <a:ext cx="51" cy="19"/>
            </a:xfrm>
            <a:custGeom>
              <a:avLst/>
              <a:gdLst>
                <a:gd name="T0" fmla="*/ 1 w 101"/>
                <a:gd name="T1" fmla="*/ 1 h 37"/>
                <a:gd name="T2" fmla="*/ 1 w 101"/>
                <a:gd name="T3" fmla="*/ 1 h 37"/>
                <a:gd name="T4" fmla="*/ 1 w 101"/>
                <a:gd name="T5" fmla="*/ 1 h 37"/>
                <a:gd name="T6" fmla="*/ 1 w 101"/>
                <a:gd name="T7" fmla="*/ 1 h 37"/>
                <a:gd name="T8" fmla="*/ 1 w 101"/>
                <a:gd name="T9" fmla="*/ 1 h 37"/>
                <a:gd name="T10" fmla="*/ 1 w 101"/>
                <a:gd name="T11" fmla="*/ 1 h 37"/>
                <a:gd name="T12" fmla="*/ 1 w 101"/>
                <a:gd name="T13" fmla="*/ 1 h 37"/>
                <a:gd name="T14" fmla="*/ 1 w 101"/>
                <a:gd name="T15" fmla="*/ 1 h 37"/>
                <a:gd name="T16" fmla="*/ 1 w 101"/>
                <a:gd name="T17" fmla="*/ 1 h 37"/>
                <a:gd name="T18" fmla="*/ 0 w 101"/>
                <a:gd name="T19" fmla="*/ 1 h 37"/>
                <a:gd name="T20" fmla="*/ 0 w 101"/>
                <a:gd name="T21" fmla="*/ 1 h 37"/>
                <a:gd name="T22" fmla="*/ 1 w 101"/>
                <a:gd name="T23" fmla="*/ 1 h 37"/>
                <a:gd name="T24" fmla="*/ 1 w 101"/>
                <a:gd name="T25" fmla="*/ 1 h 37"/>
                <a:gd name="T26" fmla="*/ 1 w 101"/>
                <a:gd name="T27" fmla="*/ 1 h 37"/>
                <a:gd name="T28" fmla="*/ 1 w 101"/>
                <a:gd name="T29" fmla="*/ 1 h 37"/>
                <a:gd name="T30" fmla="*/ 1 w 101"/>
                <a:gd name="T31" fmla="*/ 1 h 37"/>
                <a:gd name="T32" fmla="*/ 1 w 101"/>
                <a:gd name="T33" fmla="*/ 1 h 37"/>
                <a:gd name="T34" fmla="*/ 1 w 101"/>
                <a:gd name="T35" fmla="*/ 1 h 37"/>
                <a:gd name="T36" fmla="*/ 1 w 101"/>
                <a:gd name="T37" fmla="*/ 1 h 37"/>
                <a:gd name="T38" fmla="*/ 1 w 101"/>
                <a:gd name="T39" fmla="*/ 1 h 37"/>
                <a:gd name="T40" fmla="*/ 1 w 101"/>
                <a:gd name="T41" fmla="*/ 1 h 37"/>
                <a:gd name="T42" fmla="*/ 1 w 101"/>
                <a:gd name="T43" fmla="*/ 0 h 37"/>
                <a:gd name="T44" fmla="*/ 1 w 101"/>
                <a:gd name="T45" fmla="*/ 1 h 37"/>
                <a:gd name="T46" fmla="*/ 1 w 101"/>
                <a:gd name="T47" fmla="*/ 1 h 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
                <a:gd name="T73" fmla="*/ 0 h 37"/>
                <a:gd name="T74" fmla="*/ 101 w 101"/>
                <a:gd name="T75" fmla="*/ 37 h 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 h="37">
                  <a:moveTo>
                    <a:pt x="101" y="5"/>
                  </a:moveTo>
                  <a:lnTo>
                    <a:pt x="94" y="3"/>
                  </a:lnTo>
                  <a:lnTo>
                    <a:pt x="83" y="9"/>
                  </a:lnTo>
                  <a:lnTo>
                    <a:pt x="72" y="13"/>
                  </a:lnTo>
                  <a:lnTo>
                    <a:pt x="61" y="18"/>
                  </a:lnTo>
                  <a:lnTo>
                    <a:pt x="50" y="22"/>
                  </a:lnTo>
                  <a:lnTo>
                    <a:pt x="37" y="24"/>
                  </a:lnTo>
                  <a:lnTo>
                    <a:pt x="25" y="27"/>
                  </a:lnTo>
                  <a:lnTo>
                    <a:pt x="12" y="28"/>
                  </a:lnTo>
                  <a:lnTo>
                    <a:pt x="0" y="28"/>
                  </a:lnTo>
                  <a:lnTo>
                    <a:pt x="0" y="37"/>
                  </a:lnTo>
                  <a:lnTo>
                    <a:pt x="12" y="37"/>
                  </a:lnTo>
                  <a:lnTo>
                    <a:pt x="27" y="36"/>
                  </a:lnTo>
                  <a:lnTo>
                    <a:pt x="40" y="34"/>
                  </a:lnTo>
                  <a:lnTo>
                    <a:pt x="52" y="31"/>
                  </a:lnTo>
                  <a:lnTo>
                    <a:pt x="66" y="28"/>
                  </a:lnTo>
                  <a:lnTo>
                    <a:pt x="77" y="23"/>
                  </a:lnTo>
                  <a:lnTo>
                    <a:pt x="88" y="18"/>
                  </a:lnTo>
                  <a:lnTo>
                    <a:pt x="99" y="12"/>
                  </a:lnTo>
                  <a:lnTo>
                    <a:pt x="92" y="10"/>
                  </a:lnTo>
                  <a:lnTo>
                    <a:pt x="101" y="5"/>
                  </a:lnTo>
                  <a:lnTo>
                    <a:pt x="98" y="0"/>
                  </a:lnTo>
                  <a:lnTo>
                    <a:pt x="94" y="3"/>
                  </a:lnTo>
                  <a:lnTo>
                    <a:pt x="101" y="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94" name="Freeform 747"/>
            <p:cNvSpPr>
              <a:spLocks noChangeArrowheads="1"/>
            </p:cNvSpPr>
            <p:nvPr/>
          </p:nvSpPr>
          <p:spPr bwMode="auto">
            <a:xfrm>
              <a:off x="96" y="448"/>
              <a:ext cx="20" cy="22"/>
            </a:xfrm>
            <a:custGeom>
              <a:avLst/>
              <a:gdLst>
                <a:gd name="T0" fmla="*/ 1 w 40"/>
                <a:gd name="T1" fmla="*/ 1 h 42"/>
                <a:gd name="T2" fmla="*/ 1 w 40"/>
                <a:gd name="T3" fmla="*/ 1 h 42"/>
                <a:gd name="T4" fmla="*/ 1 w 40"/>
                <a:gd name="T5" fmla="*/ 1 h 42"/>
                <a:gd name="T6" fmla="*/ 1 w 40"/>
                <a:gd name="T7" fmla="*/ 1 h 42"/>
                <a:gd name="T8" fmla="*/ 1 w 40"/>
                <a:gd name="T9" fmla="*/ 1 h 42"/>
                <a:gd name="T10" fmla="*/ 1 w 40"/>
                <a:gd name="T11" fmla="*/ 1 h 42"/>
                <a:gd name="T12" fmla="*/ 1 w 40"/>
                <a:gd name="T13" fmla="*/ 1 h 42"/>
                <a:gd name="T14" fmla="*/ 1 w 40"/>
                <a:gd name="T15" fmla="*/ 1 h 42"/>
                <a:gd name="T16" fmla="*/ 1 w 40"/>
                <a:gd name="T17" fmla="*/ 1 h 42"/>
                <a:gd name="T18" fmla="*/ 1 w 40"/>
                <a:gd name="T19" fmla="*/ 0 h 42"/>
                <a:gd name="T20" fmla="*/ 0 w 40"/>
                <a:gd name="T21" fmla="*/ 1 h 42"/>
                <a:gd name="T22" fmla="*/ 1 w 40"/>
                <a:gd name="T23" fmla="*/ 1 h 42"/>
                <a:gd name="T24" fmla="*/ 1 w 40"/>
                <a:gd name="T25" fmla="*/ 1 h 42"/>
                <a:gd name="T26" fmla="*/ 1 w 40"/>
                <a:gd name="T27" fmla="*/ 1 h 42"/>
                <a:gd name="T28" fmla="*/ 1 w 40"/>
                <a:gd name="T29" fmla="*/ 1 h 42"/>
                <a:gd name="T30" fmla="*/ 1 w 40"/>
                <a:gd name="T31" fmla="*/ 1 h 42"/>
                <a:gd name="T32" fmla="*/ 1 w 40"/>
                <a:gd name="T33" fmla="*/ 1 h 42"/>
                <a:gd name="T34" fmla="*/ 1 w 40"/>
                <a:gd name="T35" fmla="*/ 1 h 42"/>
                <a:gd name="T36" fmla="*/ 1 w 40"/>
                <a:gd name="T37" fmla="*/ 1 h 42"/>
                <a:gd name="T38" fmla="*/ 1 w 40"/>
                <a:gd name="T39" fmla="*/ 1 h 42"/>
                <a:gd name="T40" fmla="*/ 1 w 40"/>
                <a:gd name="T41" fmla="*/ 1 h 42"/>
                <a:gd name="T42" fmla="*/ 1 w 40"/>
                <a:gd name="T43" fmla="*/ 1 h 42"/>
                <a:gd name="T44" fmla="*/ 1 w 40"/>
                <a:gd name="T45" fmla="*/ 1 h 42"/>
                <a:gd name="T46" fmla="*/ 1 w 40"/>
                <a:gd name="T47" fmla="*/ 1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
                <a:gd name="T73" fmla="*/ 0 h 42"/>
                <a:gd name="T74" fmla="*/ 40 w 40"/>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 h="42">
                  <a:moveTo>
                    <a:pt x="37" y="42"/>
                  </a:moveTo>
                  <a:lnTo>
                    <a:pt x="37" y="35"/>
                  </a:lnTo>
                  <a:lnTo>
                    <a:pt x="33" y="31"/>
                  </a:lnTo>
                  <a:lnTo>
                    <a:pt x="30" y="26"/>
                  </a:lnTo>
                  <a:lnTo>
                    <a:pt x="25" y="22"/>
                  </a:lnTo>
                  <a:lnTo>
                    <a:pt x="22" y="18"/>
                  </a:lnTo>
                  <a:lnTo>
                    <a:pt x="19" y="13"/>
                  </a:lnTo>
                  <a:lnTo>
                    <a:pt x="16" y="10"/>
                  </a:lnTo>
                  <a:lnTo>
                    <a:pt x="13" y="5"/>
                  </a:lnTo>
                  <a:lnTo>
                    <a:pt x="9" y="0"/>
                  </a:lnTo>
                  <a:lnTo>
                    <a:pt x="0" y="5"/>
                  </a:lnTo>
                  <a:lnTo>
                    <a:pt x="3" y="10"/>
                  </a:lnTo>
                  <a:lnTo>
                    <a:pt x="6" y="14"/>
                  </a:lnTo>
                  <a:lnTo>
                    <a:pt x="9" y="20"/>
                  </a:lnTo>
                  <a:lnTo>
                    <a:pt x="14" y="25"/>
                  </a:lnTo>
                  <a:lnTo>
                    <a:pt x="18" y="29"/>
                  </a:lnTo>
                  <a:lnTo>
                    <a:pt x="21" y="34"/>
                  </a:lnTo>
                  <a:lnTo>
                    <a:pt x="25" y="38"/>
                  </a:lnTo>
                  <a:lnTo>
                    <a:pt x="29" y="42"/>
                  </a:lnTo>
                  <a:lnTo>
                    <a:pt x="29" y="35"/>
                  </a:lnTo>
                  <a:lnTo>
                    <a:pt x="37" y="42"/>
                  </a:lnTo>
                  <a:lnTo>
                    <a:pt x="40" y="38"/>
                  </a:lnTo>
                  <a:lnTo>
                    <a:pt x="37" y="35"/>
                  </a:lnTo>
                  <a:lnTo>
                    <a:pt x="37" y="4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95" name="Freeform 748"/>
            <p:cNvSpPr>
              <a:spLocks noChangeArrowheads="1"/>
            </p:cNvSpPr>
            <p:nvPr/>
          </p:nvSpPr>
          <p:spPr bwMode="auto">
            <a:xfrm>
              <a:off x="84" y="466"/>
              <a:ext cx="30" cy="46"/>
            </a:xfrm>
            <a:custGeom>
              <a:avLst/>
              <a:gdLst>
                <a:gd name="T0" fmla="*/ 0 w 61"/>
                <a:gd name="T1" fmla="*/ 1 h 91"/>
                <a:gd name="T2" fmla="*/ 0 w 61"/>
                <a:gd name="T3" fmla="*/ 1 h 91"/>
                <a:gd name="T4" fmla="*/ 0 w 61"/>
                <a:gd name="T5" fmla="*/ 1 h 91"/>
                <a:gd name="T6" fmla="*/ 0 w 61"/>
                <a:gd name="T7" fmla="*/ 1 h 91"/>
                <a:gd name="T8" fmla="*/ 0 w 61"/>
                <a:gd name="T9" fmla="*/ 1 h 91"/>
                <a:gd name="T10" fmla="*/ 0 w 61"/>
                <a:gd name="T11" fmla="*/ 1 h 91"/>
                <a:gd name="T12" fmla="*/ 0 w 61"/>
                <a:gd name="T13" fmla="*/ 1 h 91"/>
                <a:gd name="T14" fmla="*/ 0 w 61"/>
                <a:gd name="T15" fmla="*/ 1 h 91"/>
                <a:gd name="T16" fmla="*/ 0 w 61"/>
                <a:gd name="T17" fmla="*/ 1 h 91"/>
                <a:gd name="T18" fmla="*/ 0 w 61"/>
                <a:gd name="T19" fmla="*/ 1 h 91"/>
                <a:gd name="T20" fmla="*/ 0 w 61"/>
                <a:gd name="T21" fmla="*/ 0 h 91"/>
                <a:gd name="T22" fmla="*/ 0 w 61"/>
                <a:gd name="T23" fmla="*/ 1 h 91"/>
                <a:gd name="T24" fmla="*/ 0 w 61"/>
                <a:gd name="T25" fmla="*/ 1 h 91"/>
                <a:gd name="T26" fmla="*/ 0 w 61"/>
                <a:gd name="T27" fmla="*/ 1 h 91"/>
                <a:gd name="T28" fmla="*/ 0 w 61"/>
                <a:gd name="T29" fmla="*/ 1 h 91"/>
                <a:gd name="T30" fmla="*/ 0 w 61"/>
                <a:gd name="T31" fmla="*/ 1 h 91"/>
                <a:gd name="T32" fmla="*/ 0 w 61"/>
                <a:gd name="T33" fmla="*/ 1 h 91"/>
                <a:gd name="T34" fmla="*/ 0 w 61"/>
                <a:gd name="T35" fmla="*/ 1 h 91"/>
                <a:gd name="T36" fmla="*/ 0 w 61"/>
                <a:gd name="T37" fmla="*/ 1 h 91"/>
                <a:gd name="T38" fmla="*/ 0 w 61"/>
                <a:gd name="T39" fmla="*/ 1 h 91"/>
                <a:gd name="T40" fmla="*/ 0 w 61"/>
                <a:gd name="T41" fmla="*/ 1 h 91"/>
                <a:gd name="T42" fmla="*/ 0 w 61"/>
                <a:gd name="T43" fmla="*/ 1 h 91"/>
                <a:gd name="T44" fmla="*/ 0 w 61"/>
                <a:gd name="T45" fmla="*/ 1 h 91"/>
                <a:gd name="T46" fmla="*/ 0 w 61"/>
                <a:gd name="T47" fmla="*/ 1 h 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1"/>
                <a:gd name="T73" fmla="*/ 0 h 91"/>
                <a:gd name="T74" fmla="*/ 61 w 61"/>
                <a:gd name="T75" fmla="*/ 91 h 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1" h="91">
                  <a:moveTo>
                    <a:pt x="10" y="84"/>
                  </a:moveTo>
                  <a:lnTo>
                    <a:pt x="11" y="89"/>
                  </a:lnTo>
                  <a:lnTo>
                    <a:pt x="15" y="77"/>
                  </a:lnTo>
                  <a:lnTo>
                    <a:pt x="20" y="66"/>
                  </a:lnTo>
                  <a:lnTo>
                    <a:pt x="25" y="55"/>
                  </a:lnTo>
                  <a:lnTo>
                    <a:pt x="31" y="44"/>
                  </a:lnTo>
                  <a:lnTo>
                    <a:pt x="38" y="35"/>
                  </a:lnTo>
                  <a:lnTo>
                    <a:pt x="46" y="25"/>
                  </a:lnTo>
                  <a:lnTo>
                    <a:pt x="52" y="16"/>
                  </a:lnTo>
                  <a:lnTo>
                    <a:pt x="61" y="7"/>
                  </a:lnTo>
                  <a:lnTo>
                    <a:pt x="53" y="0"/>
                  </a:lnTo>
                  <a:lnTo>
                    <a:pt x="45" y="8"/>
                  </a:lnTo>
                  <a:lnTo>
                    <a:pt x="36" y="18"/>
                  </a:lnTo>
                  <a:lnTo>
                    <a:pt x="28" y="28"/>
                  </a:lnTo>
                  <a:lnTo>
                    <a:pt x="21" y="40"/>
                  </a:lnTo>
                  <a:lnTo>
                    <a:pt x="15" y="50"/>
                  </a:lnTo>
                  <a:lnTo>
                    <a:pt x="10" y="61"/>
                  </a:lnTo>
                  <a:lnTo>
                    <a:pt x="5" y="75"/>
                  </a:lnTo>
                  <a:lnTo>
                    <a:pt x="1" y="87"/>
                  </a:lnTo>
                  <a:lnTo>
                    <a:pt x="3" y="91"/>
                  </a:lnTo>
                  <a:lnTo>
                    <a:pt x="1" y="87"/>
                  </a:lnTo>
                  <a:lnTo>
                    <a:pt x="0" y="89"/>
                  </a:lnTo>
                  <a:lnTo>
                    <a:pt x="3" y="91"/>
                  </a:lnTo>
                  <a:lnTo>
                    <a:pt x="10" y="8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96" name="Freeform 749"/>
            <p:cNvSpPr>
              <a:spLocks noChangeArrowheads="1"/>
            </p:cNvSpPr>
            <p:nvPr/>
          </p:nvSpPr>
          <p:spPr bwMode="auto">
            <a:xfrm>
              <a:off x="85" y="508"/>
              <a:ext cx="18" cy="19"/>
            </a:xfrm>
            <a:custGeom>
              <a:avLst/>
              <a:gdLst>
                <a:gd name="T0" fmla="*/ 1 w 35"/>
                <a:gd name="T1" fmla="*/ 1 h 37"/>
                <a:gd name="T2" fmla="*/ 1 w 35"/>
                <a:gd name="T3" fmla="*/ 1 h 37"/>
                <a:gd name="T4" fmla="*/ 1 w 35"/>
                <a:gd name="T5" fmla="*/ 1 h 37"/>
                <a:gd name="T6" fmla="*/ 1 w 35"/>
                <a:gd name="T7" fmla="*/ 1 h 37"/>
                <a:gd name="T8" fmla="*/ 1 w 35"/>
                <a:gd name="T9" fmla="*/ 1 h 37"/>
                <a:gd name="T10" fmla="*/ 1 w 35"/>
                <a:gd name="T11" fmla="*/ 0 h 37"/>
                <a:gd name="T12" fmla="*/ 0 w 35"/>
                <a:gd name="T13" fmla="*/ 1 h 37"/>
                <a:gd name="T14" fmla="*/ 1 w 35"/>
                <a:gd name="T15" fmla="*/ 1 h 37"/>
                <a:gd name="T16" fmla="*/ 1 w 35"/>
                <a:gd name="T17" fmla="*/ 1 h 37"/>
                <a:gd name="T18" fmla="*/ 1 w 35"/>
                <a:gd name="T19" fmla="*/ 1 h 37"/>
                <a:gd name="T20" fmla="*/ 1 w 35"/>
                <a:gd name="T21" fmla="*/ 1 h 37"/>
                <a:gd name="T22" fmla="*/ 1 w 35"/>
                <a:gd name="T23" fmla="*/ 1 h 37"/>
                <a:gd name="T24" fmla="*/ 1 w 35"/>
                <a:gd name="T25" fmla="*/ 1 h 37"/>
                <a:gd name="T26" fmla="*/ 1 w 35"/>
                <a:gd name="T27" fmla="*/ 1 h 37"/>
                <a:gd name="T28" fmla="*/ 1 w 35"/>
                <a:gd name="T29" fmla="*/ 1 h 37"/>
                <a:gd name="T30" fmla="*/ 1 w 35"/>
                <a:gd name="T31" fmla="*/ 1 h 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37"/>
                <a:gd name="T50" fmla="*/ 35 w 35"/>
                <a:gd name="T51" fmla="*/ 37 h 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37">
                  <a:moveTo>
                    <a:pt x="30" y="27"/>
                  </a:moveTo>
                  <a:lnTo>
                    <a:pt x="35" y="28"/>
                  </a:lnTo>
                  <a:lnTo>
                    <a:pt x="28" y="22"/>
                  </a:lnTo>
                  <a:lnTo>
                    <a:pt x="21" y="15"/>
                  </a:lnTo>
                  <a:lnTo>
                    <a:pt x="13" y="7"/>
                  </a:lnTo>
                  <a:lnTo>
                    <a:pt x="7" y="0"/>
                  </a:lnTo>
                  <a:lnTo>
                    <a:pt x="0" y="7"/>
                  </a:lnTo>
                  <a:lnTo>
                    <a:pt x="6" y="15"/>
                  </a:lnTo>
                  <a:lnTo>
                    <a:pt x="13" y="22"/>
                  </a:lnTo>
                  <a:lnTo>
                    <a:pt x="21" y="29"/>
                  </a:lnTo>
                  <a:lnTo>
                    <a:pt x="28" y="35"/>
                  </a:lnTo>
                  <a:lnTo>
                    <a:pt x="33" y="36"/>
                  </a:lnTo>
                  <a:lnTo>
                    <a:pt x="28" y="35"/>
                  </a:lnTo>
                  <a:lnTo>
                    <a:pt x="30" y="37"/>
                  </a:lnTo>
                  <a:lnTo>
                    <a:pt x="33" y="36"/>
                  </a:lnTo>
                  <a:lnTo>
                    <a:pt x="30" y="27"/>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97" name="Freeform 750"/>
            <p:cNvSpPr>
              <a:spLocks noChangeArrowheads="1"/>
            </p:cNvSpPr>
            <p:nvPr/>
          </p:nvSpPr>
          <p:spPr bwMode="auto">
            <a:xfrm>
              <a:off x="101" y="495"/>
              <a:ext cx="45" cy="31"/>
            </a:xfrm>
            <a:custGeom>
              <a:avLst/>
              <a:gdLst>
                <a:gd name="T0" fmla="*/ 0 w 91"/>
                <a:gd name="T1" fmla="*/ 1 h 61"/>
                <a:gd name="T2" fmla="*/ 0 w 91"/>
                <a:gd name="T3" fmla="*/ 1 h 61"/>
                <a:gd name="T4" fmla="*/ 0 w 91"/>
                <a:gd name="T5" fmla="*/ 1 h 61"/>
                <a:gd name="T6" fmla="*/ 0 w 91"/>
                <a:gd name="T7" fmla="*/ 1 h 61"/>
                <a:gd name="T8" fmla="*/ 0 w 91"/>
                <a:gd name="T9" fmla="*/ 1 h 61"/>
                <a:gd name="T10" fmla="*/ 0 w 91"/>
                <a:gd name="T11" fmla="*/ 1 h 61"/>
                <a:gd name="T12" fmla="*/ 0 w 91"/>
                <a:gd name="T13" fmla="*/ 1 h 61"/>
                <a:gd name="T14" fmla="*/ 0 w 91"/>
                <a:gd name="T15" fmla="*/ 1 h 61"/>
                <a:gd name="T16" fmla="*/ 0 w 91"/>
                <a:gd name="T17" fmla="*/ 1 h 61"/>
                <a:gd name="T18" fmla="*/ 0 w 91"/>
                <a:gd name="T19" fmla="*/ 1 h 61"/>
                <a:gd name="T20" fmla="*/ 0 w 91"/>
                <a:gd name="T21" fmla="*/ 1 h 61"/>
                <a:gd name="T22" fmla="*/ 0 w 91"/>
                <a:gd name="T23" fmla="*/ 1 h 61"/>
                <a:gd name="T24" fmla="*/ 0 w 91"/>
                <a:gd name="T25" fmla="*/ 1 h 61"/>
                <a:gd name="T26" fmla="*/ 0 w 91"/>
                <a:gd name="T27" fmla="*/ 1 h 61"/>
                <a:gd name="T28" fmla="*/ 0 w 91"/>
                <a:gd name="T29" fmla="*/ 1 h 61"/>
                <a:gd name="T30" fmla="*/ 0 w 91"/>
                <a:gd name="T31" fmla="*/ 1 h 61"/>
                <a:gd name="T32" fmla="*/ 0 w 91"/>
                <a:gd name="T33" fmla="*/ 1 h 61"/>
                <a:gd name="T34" fmla="*/ 0 w 91"/>
                <a:gd name="T35" fmla="*/ 1 h 61"/>
                <a:gd name="T36" fmla="*/ 0 w 91"/>
                <a:gd name="T37" fmla="*/ 1 h 61"/>
                <a:gd name="T38" fmla="*/ 0 w 91"/>
                <a:gd name="T39" fmla="*/ 1 h 61"/>
                <a:gd name="T40" fmla="*/ 0 w 91"/>
                <a:gd name="T41" fmla="*/ 1 h 61"/>
                <a:gd name="T42" fmla="*/ 0 w 91"/>
                <a:gd name="T43" fmla="*/ 0 h 61"/>
                <a:gd name="T44" fmla="*/ 0 w 91"/>
                <a:gd name="T45" fmla="*/ 1 h 61"/>
                <a:gd name="T46" fmla="*/ 0 w 91"/>
                <a:gd name="T47" fmla="*/ 1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1"/>
                <a:gd name="T73" fmla="*/ 0 h 61"/>
                <a:gd name="T74" fmla="*/ 91 w 91"/>
                <a:gd name="T75" fmla="*/ 61 h 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1" h="61">
                  <a:moveTo>
                    <a:pt x="91" y="3"/>
                  </a:moveTo>
                  <a:lnTo>
                    <a:pt x="83" y="3"/>
                  </a:lnTo>
                  <a:lnTo>
                    <a:pt x="75" y="12"/>
                  </a:lnTo>
                  <a:lnTo>
                    <a:pt x="65" y="18"/>
                  </a:lnTo>
                  <a:lnTo>
                    <a:pt x="55" y="25"/>
                  </a:lnTo>
                  <a:lnTo>
                    <a:pt x="46" y="32"/>
                  </a:lnTo>
                  <a:lnTo>
                    <a:pt x="35" y="38"/>
                  </a:lnTo>
                  <a:lnTo>
                    <a:pt x="24" y="43"/>
                  </a:lnTo>
                  <a:lnTo>
                    <a:pt x="13" y="48"/>
                  </a:lnTo>
                  <a:lnTo>
                    <a:pt x="0" y="52"/>
                  </a:lnTo>
                  <a:lnTo>
                    <a:pt x="3" y="61"/>
                  </a:lnTo>
                  <a:lnTo>
                    <a:pt x="15" y="58"/>
                  </a:lnTo>
                  <a:lnTo>
                    <a:pt x="29" y="53"/>
                  </a:lnTo>
                  <a:lnTo>
                    <a:pt x="40" y="48"/>
                  </a:lnTo>
                  <a:lnTo>
                    <a:pt x="51" y="42"/>
                  </a:lnTo>
                  <a:lnTo>
                    <a:pt x="62" y="35"/>
                  </a:lnTo>
                  <a:lnTo>
                    <a:pt x="72" y="28"/>
                  </a:lnTo>
                  <a:lnTo>
                    <a:pt x="82" y="19"/>
                  </a:lnTo>
                  <a:lnTo>
                    <a:pt x="91" y="11"/>
                  </a:lnTo>
                  <a:lnTo>
                    <a:pt x="83" y="11"/>
                  </a:lnTo>
                  <a:lnTo>
                    <a:pt x="91" y="3"/>
                  </a:lnTo>
                  <a:lnTo>
                    <a:pt x="87" y="0"/>
                  </a:lnTo>
                  <a:lnTo>
                    <a:pt x="83" y="3"/>
                  </a:lnTo>
                  <a:lnTo>
                    <a:pt x="91"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98" name="Freeform 751"/>
            <p:cNvSpPr>
              <a:spLocks noChangeArrowheads="1"/>
            </p:cNvSpPr>
            <p:nvPr/>
          </p:nvSpPr>
          <p:spPr bwMode="auto">
            <a:xfrm>
              <a:off x="142" y="497"/>
              <a:ext cx="25" cy="19"/>
            </a:xfrm>
            <a:custGeom>
              <a:avLst/>
              <a:gdLst>
                <a:gd name="T0" fmla="*/ 1 w 50"/>
                <a:gd name="T1" fmla="*/ 1 h 38"/>
                <a:gd name="T2" fmla="*/ 1 w 50"/>
                <a:gd name="T3" fmla="*/ 1 h 38"/>
                <a:gd name="T4" fmla="*/ 1 w 50"/>
                <a:gd name="T5" fmla="*/ 1 h 38"/>
                <a:gd name="T6" fmla="*/ 1 w 50"/>
                <a:gd name="T7" fmla="*/ 1 h 38"/>
                <a:gd name="T8" fmla="*/ 1 w 50"/>
                <a:gd name="T9" fmla="*/ 1 h 38"/>
                <a:gd name="T10" fmla="*/ 1 w 50"/>
                <a:gd name="T11" fmla="*/ 1 h 38"/>
                <a:gd name="T12" fmla="*/ 1 w 50"/>
                <a:gd name="T13" fmla="*/ 1 h 38"/>
                <a:gd name="T14" fmla="*/ 1 w 50"/>
                <a:gd name="T15" fmla="*/ 1 h 38"/>
                <a:gd name="T16" fmla="*/ 1 w 50"/>
                <a:gd name="T17" fmla="*/ 1 h 38"/>
                <a:gd name="T18" fmla="*/ 1 w 50"/>
                <a:gd name="T19" fmla="*/ 0 h 38"/>
                <a:gd name="T20" fmla="*/ 0 w 50"/>
                <a:gd name="T21" fmla="*/ 1 h 38"/>
                <a:gd name="T22" fmla="*/ 1 w 50"/>
                <a:gd name="T23" fmla="*/ 1 h 38"/>
                <a:gd name="T24" fmla="*/ 1 w 50"/>
                <a:gd name="T25" fmla="*/ 1 h 38"/>
                <a:gd name="T26" fmla="*/ 1 w 50"/>
                <a:gd name="T27" fmla="*/ 1 h 38"/>
                <a:gd name="T28" fmla="*/ 1 w 50"/>
                <a:gd name="T29" fmla="*/ 1 h 38"/>
                <a:gd name="T30" fmla="*/ 1 w 50"/>
                <a:gd name="T31" fmla="*/ 1 h 38"/>
                <a:gd name="T32" fmla="*/ 1 w 50"/>
                <a:gd name="T33" fmla="*/ 1 h 38"/>
                <a:gd name="T34" fmla="*/ 1 w 50"/>
                <a:gd name="T35" fmla="*/ 1 h 38"/>
                <a:gd name="T36" fmla="*/ 1 w 50"/>
                <a:gd name="T37" fmla="*/ 1 h 38"/>
                <a:gd name="T38" fmla="*/ 1 w 50"/>
                <a:gd name="T39" fmla="*/ 1 h 38"/>
                <a:gd name="T40" fmla="*/ 1 w 50"/>
                <a:gd name="T41" fmla="*/ 1 h 38"/>
                <a:gd name="T42" fmla="*/ 1 w 50"/>
                <a:gd name="T43" fmla="*/ 1 h 38"/>
                <a:gd name="T44" fmla="*/ 1 w 50"/>
                <a:gd name="T45" fmla="*/ 1 h 38"/>
                <a:gd name="T46" fmla="*/ 1 w 50"/>
                <a:gd name="T47" fmla="*/ 1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0"/>
                <a:gd name="T73" fmla="*/ 0 h 38"/>
                <a:gd name="T74" fmla="*/ 50 w 50"/>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0" h="38">
                  <a:moveTo>
                    <a:pt x="47" y="35"/>
                  </a:moveTo>
                  <a:lnTo>
                    <a:pt x="46" y="28"/>
                  </a:lnTo>
                  <a:lnTo>
                    <a:pt x="41" y="25"/>
                  </a:lnTo>
                  <a:lnTo>
                    <a:pt x="36" y="21"/>
                  </a:lnTo>
                  <a:lnTo>
                    <a:pt x="31" y="17"/>
                  </a:lnTo>
                  <a:lnTo>
                    <a:pt x="26" y="14"/>
                  </a:lnTo>
                  <a:lnTo>
                    <a:pt x="21" y="11"/>
                  </a:lnTo>
                  <a:lnTo>
                    <a:pt x="17" y="8"/>
                  </a:lnTo>
                  <a:lnTo>
                    <a:pt x="13" y="3"/>
                  </a:lnTo>
                  <a:lnTo>
                    <a:pt x="8" y="0"/>
                  </a:lnTo>
                  <a:lnTo>
                    <a:pt x="0" y="8"/>
                  </a:lnTo>
                  <a:lnTo>
                    <a:pt x="5" y="13"/>
                  </a:lnTo>
                  <a:lnTo>
                    <a:pt x="10" y="15"/>
                  </a:lnTo>
                  <a:lnTo>
                    <a:pt x="14" y="19"/>
                  </a:lnTo>
                  <a:lnTo>
                    <a:pt x="19" y="23"/>
                  </a:lnTo>
                  <a:lnTo>
                    <a:pt x="24" y="27"/>
                  </a:lnTo>
                  <a:lnTo>
                    <a:pt x="29" y="31"/>
                  </a:lnTo>
                  <a:lnTo>
                    <a:pt x="34" y="34"/>
                  </a:lnTo>
                  <a:lnTo>
                    <a:pt x="39" y="38"/>
                  </a:lnTo>
                  <a:lnTo>
                    <a:pt x="37" y="31"/>
                  </a:lnTo>
                  <a:lnTo>
                    <a:pt x="47" y="35"/>
                  </a:lnTo>
                  <a:lnTo>
                    <a:pt x="50" y="32"/>
                  </a:lnTo>
                  <a:lnTo>
                    <a:pt x="46" y="28"/>
                  </a:lnTo>
                  <a:lnTo>
                    <a:pt x="47" y="3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199" name="Freeform 752"/>
            <p:cNvSpPr>
              <a:spLocks noChangeArrowheads="1"/>
            </p:cNvSpPr>
            <p:nvPr/>
          </p:nvSpPr>
          <p:spPr bwMode="auto">
            <a:xfrm>
              <a:off x="148" y="512"/>
              <a:ext cx="18" cy="50"/>
            </a:xfrm>
            <a:custGeom>
              <a:avLst/>
              <a:gdLst>
                <a:gd name="T0" fmla="*/ 1 w 36"/>
                <a:gd name="T1" fmla="*/ 1 h 98"/>
                <a:gd name="T2" fmla="*/ 1 w 36"/>
                <a:gd name="T3" fmla="*/ 1 h 98"/>
                <a:gd name="T4" fmla="*/ 1 w 36"/>
                <a:gd name="T5" fmla="*/ 1 h 98"/>
                <a:gd name="T6" fmla="*/ 1 w 36"/>
                <a:gd name="T7" fmla="*/ 1 h 98"/>
                <a:gd name="T8" fmla="*/ 1 w 36"/>
                <a:gd name="T9" fmla="*/ 1 h 98"/>
                <a:gd name="T10" fmla="*/ 1 w 36"/>
                <a:gd name="T11" fmla="*/ 1 h 98"/>
                <a:gd name="T12" fmla="*/ 1 w 36"/>
                <a:gd name="T13" fmla="*/ 1 h 98"/>
                <a:gd name="T14" fmla="*/ 1 w 36"/>
                <a:gd name="T15" fmla="*/ 1 h 98"/>
                <a:gd name="T16" fmla="*/ 1 w 36"/>
                <a:gd name="T17" fmla="*/ 1 h 98"/>
                <a:gd name="T18" fmla="*/ 1 w 36"/>
                <a:gd name="T19" fmla="*/ 1 h 98"/>
                <a:gd name="T20" fmla="*/ 1 w 36"/>
                <a:gd name="T21" fmla="*/ 0 h 98"/>
                <a:gd name="T22" fmla="*/ 1 w 36"/>
                <a:gd name="T23" fmla="*/ 1 h 98"/>
                <a:gd name="T24" fmla="*/ 1 w 36"/>
                <a:gd name="T25" fmla="*/ 1 h 98"/>
                <a:gd name="T26" fmla="*/ 1 w 36"/>
                <a:gd name="T27" fmla="*/ 1 h 98"/>
                <a:gd name="T28" fmla="*/ 1 w 36"/>
                <a:gd name="T29" fmla="*/ 1 h 98"/>
                <a:gd name="T30" fmla="*/ 1 w 36"/>
                <a:gd name="T31" fmla="*/ 1 h 98"/>
                <a:gd name="T32" fmla="*/ 1 w 36"/>
                <a:gd name="T33" fmla="*/ 1 h 98"/>
                <a:gd name="T34" fmla="*/ 0 w 36"/>
                <a:gd name="T35" fmla="*/ 1 h 98"/>
                <a:gd name="T36" fmla="*/ 0 w 36"/>
                <a:gd name="T37" fmla="*/ 1 h 98"/>
                <a:gd name="T38" fmla="*/ 1 w 36"/>
                <a:gd name="T39" fmla="*/ 1 h 98"/>
                <a:gd name="T40" fmla="*/ 0 w 36"/>
                <a:gd name="T41" fmla="*/ 1 h 98"/>
                <a:gd name="T42" fmla="*/ 0 w 36"/>
                <a:gd name="T43" fmla="*/ 1 h 98"/>
                <a:gd name="T44" fmla="*/ 1 w 36"/>
                <a:gd name="T45" fmla="*/ 1 h 98"/>
                <a:gd name="T46" fmla="*/ 1 w 36"/>
                <a:gd name="T47" fmla="*/ 1 h 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98"/>
                <a:gd name="T74" fmla="*/ 36 w 36"/>
                <a:gd name="T75" fmla="*/ 98 h 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98">
                  <a:moveTo>
                    <a:pt x="9" y="91"/>
                  </a:moveTo>
                  <a:lnTo>
                    <a:pt x="10" y="95"/>
                  </a:lnTo>
                  <a:lnTo>
                    <a:pt x="10" y="83"/>
                  </a:lnTo>
                  <a:lnTo>
                    <a:pt x="11" y="72"/>
                  </a:lnTo>
                  <a:lnTo>
                    <a:pt x="14" y="60"/>
                  </a:lnTo>
                  <a:lnTo>
                    <a:pt x="18" y="48"/>
                  </a:lnTo>
                  <a:lnTo>
                    <a:pt x="21" y="36"/>
                  </a:lnTo>
                  <a:lnTo>
                    <a:pt x="25" y="26"/>
                  </a:lnTo>
                  <a:lnTo>
                    <a:pt x="30" y="15"/>
                  </a:lnTo>
                  <a:lnTo>
                    <a:pt x="36" y="4"/>
                  </a:lnTo>
                  <a:lnTo>
                    <a:pt x="26" y="0"/>
                  </a:lnTo>
                  <a:lnTo>
                    <a:pt x="20" y="10"/>
                  </a:lnTo>
                  <a:lnTo>
                    <a:pt x="15" y="21"/>
                  </a:lnTo>
                  <a:lnTo>
                    <a:pt x="11" y="33"/>
                  </a:lnTo>
                  <a:lnTo>
                    <a:pt x="8" y="45"/>
                  </a:lnTo>
                  <a:lnTo>
                    <a:pt x="4" y="57"/>
                  </a:lnTo>
                  <a:lnTo>
                    <a:pt x="2" y="69"/>
                  </a:lnTo>
                  <a:lnTo>
                    <a:pt x="0" y="83"/>
                  </a:lnTo>
                  <a:lnTo>
                    <a:pt x="0" y="95"/>
                  </a:lnTo>
                  <a:lnTo>
                    <a:pt x="2" y="98"/>
                  </a:lnTo>
                  <a:lnTo>
                    <a:pt x="0" y="95"/>
                  </a:lnTo>
                  <a:lnTo>
                    <a:pt x="0" y="97"/>
                  </a:lnTo>
                  <a:lnTo>
                    <a:pt x="2" y="98"/>
                  </a:lnTo>
                  <a:lnTo>
                    <a:pt x="9" y="9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00" name="Freeform 753"/>
            <p:cNvSpPr>
              <a:spLocks noChangeArrowheads="1"/>
            </p:cNvSpPr>
            <p:nvPr/>
          </p:nvSpPr>
          <p:spPr bwMode="auto">
            <a:xfrm>
              <a:off x="148" y="558"/>
              <a:ext cx="21" cy="14"/>
            </a:xfrm>
            <a:custGeom>
              <a:avLst/>
              <a:gdLst>
                <a:gd name="T0" fmla="*/ 1 w 40"/>
                <a:gd name="T1" fmla="*/ 0 h 29"/>
                <a:gd name="T2" fmla="*/ 1 w 40"/>
                <a:gd name="T3" fmla="*/ 0 h 29"/>
                <a:gd name="T4" fmla="*/ 1 w 40"/>
                <a:gd name="T5" fmla="*/ 0 h 29"/>
                <a:gd name="T6" fmla="*/ 1 w 40"/>
                <a:gd name="T7" fmla="*/ 0 h 29"/>
                <a:gd name="T8" fmla="*/ 1 w 40"/>
                <a:gd name="T9" fmla="*/ 0 h 29"/>
                <a:gd name="T10" fmla="*/ 1 w 40"/>
                <a:gd name="T11" fmla="*/ 0 h 29"/>
                <a:gd name="T12" fmla="*/ 0 w 40"/>
                <a:gd name="T13" fmla="*/ 0 h 29"/>
                <a:gd name="T14" fmla="*/ 1 w 40"/>
                <a:gd name="T15" fmla="*/ 0 h 29"/>
                <a:gd name="T16" fmla="*/ 1 w 40"/>
                <a:gd name="T17" fmla="*/ 0 h 29"/>
                <a:gd name="T18" fmla="*/ 1 w 40"/>
                <a:gd name="T19" fmla="*/ 0 h 29"/>
                <a:gd name="T20" fmla="*/ 1 w 40"/>
                <a:gd name="T21" fmla="*/ 0 h 29"/>
                <a:gd name="T22" fmla="*/ 1 w 40"/>
                <a:gd name="T23" fmla="*/ 0 h 29"/>
                <a:gd name="T24" fmla="*/ 1 w 40"/>
                <a:gd name="T25" fmla="*/ 0 h 29"/>
                <a:gd name="T26" fmla="*/ 1 w 40"/>
                <a:gd name="T27" fmla="*/ 0 h 29"/>
                <a:gd name="T28" fmla="*/ 1 w 40"/>
                <a:gd name="T29" fmla="*/ 0 h 29"/>
                <a:gd name="T30" fmla="*/ 1 w 40"/>
                <a:gd name="T31" fmla="*/ 0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29"/>
                <a:gd name="T50" fmla="*/ 40 w 40"/>
                <a:gd name="T51" fmla="*/ 29 h 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29">
                  <a:moveTo>
                    <a:pt x="35" y="18"/>
                  </a:moveTo>
                  <a:lnTo>
                    <a:pt x="39" y="18"/>
                  </a:lnTo>
                  <a:lnTo>
                    <a:pt x="32" y="15"/>
                  </a:lnTo>
                  <a:lnTo>
                    <a:pt x="22" y="10"/>
                  </a:lnTo>
                  <a:lnTo>
                    <a:pt x="14" y="5"/>
                  </a:lnTo>
                  <a:lnTo>
                    <a:pt x="7" y="0"/>
                  </a:lnTo>
                  <a:lnTo>
                    <a:pt x="0" y="7"/>
                  </a:lnTo>
                  <a:lnTo>
                    <a:pt x="7" y="15"/>
                  </a:lnTo>
                  <a:lnTo>
                    <a:pt x="17" y="19"/>
                  </a:lnTo>
                  <a:lnTo>
                    <a:pt x="27" y="24"/>
                  </a:lnTo>
                  <a:lnTo>
                    <a:pt x="37" y="28"/>
                  </a:lnTo>
                  <a:lnTo>
                    <a:pt x="40" y="28"/>
                  </a:lnTo>
                  <a:lnTo>
                    <a:pt x="37" y="28"/>
                  </a:lnTo>
                  <a:lnTo>
                    <a:pt x="38" y="29"/>
                  </a:lnTo>
                  <a:lnTo>
                    <a:pt x="40" y="28"/>
                  </a:lnTo>
                  <a:lnTo>
                    <a:pt x="35" y="18"/>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01" name="Freeform 754"/>
            <p:cNvSpPr>
              <a:spLocks noChangeArrowheads="1"/>
            </p:cNvSpPr>
            <p:nvPr/>
          </p:nvSpPr>
          <p:spPr bwMode="auto">
            <a:xfrm>
              <a:off x="166" y="532"/>
              <a:ext cx="38" cy="40"/>
            </a:xfrm>
            <a:custGeom>
              <a:avLst/>
              <a:gdLst>
                <a:gd name="T0" fmla="*/ 0 w 77"/>
                <a:gd name="T1" fmla="*/ 0 h 81"/>
                <a:gd name="T2" fmla="*/ 0 w 77"/>
                <a:gd name="T3" fmla="*/ 0 h 81"/>
                <a:gd name="T4" fmla="*/ 0 w 77"/>
                <a:gd name="T5" fmla="*/ 0 h 81"/>
                <a:gd name="T6" fmla="*/ 0 w 77"/>
                <a:gd name="T7" fmla="*/ 0 h 81"/>
                <a:gd name="T8" fmla="*/ 0 w 77"/>
                <a:gd name="T9" fmla="*/ 0 h 81"/>
                <a:gd name="T10" fmla="*/ 0 w 77"/>
                <a:gd name="T11" fmla="*/ 0 h 81"/>
                <a:gd name="T12" fmla="*/ 0 w 77"/>
                <a:gd name="T13" fmla="*/ 0 h 81"/>
                <a:gd name="T14" fmla="*/ 0 w 77"/>
                <a:gd name="T15" fmla="*/ 0 h 81"/>
                <a:gd name="T16" fmla="*/ 0 w 77"/>
                <a:gd name="T17" fmla="*/ 0 h 81"/>
                <a:gd name="T18" fmla="*/ 0 w 77"/>
                <a:gd name="T19" fmla="*/ 0 h 81"/>
                <a:gd name="T20" fmla="*/ 0 w 77"/>
                <a:gd name="T21" fmla="*/ 0 h 81"/>
                <a:gd name="T22" fmla="*/ 0 w 77"/>
                <a:gd name="T23" fmla="*/ 0 h 81"/>
                <a:gd name="T24" fmla="*/ 0 w 77"/>
                <a:gd name="T25" fmla="*/ 0 h 81"/>
                <a:gd name="T26" fmla="*/ 0 w 77"/>
                <a:gd name="T27" fmla="*/ 0 h 81"/>
                <a:gd name="T28" fmla="*/ 0 w 77"/>
                <a:gd name="T29" fmla="*/ 0 h 81"/>
                <a:gd name="T30" fmla="*/ 0 w 77"/>
                <a:gd name="T31" fmla="*/ 0 h 81"/>
                <a:gd name="T32" fmla="*/ 0 w 77"/>
                <a:gd name="T33" fmla="*/ 0 h 81"/>
                <a:gd name="T34" fmla="*/ 0 w 77"/>
                <a:gd name="T35" fmla="*/ 0 h 81"/>
                <a:gd name="T36" fmla="*/ 0 w 77"/>
                <a:gd name="T37" fmla="*/ 0 h 81"/>
                <a:gd name="T38" fmla="*/ 0 w 77"/>
                <a:gd name="T39" fmla="*/ 0 h 81"/>
                <a:gd name="T40" fmla="*/ 0 w 77"/>
                <a:gd name="T41" fmla="*/ 0 h 81"/>
                <a:gd name="T42" fmla="*/ 0 w 77"/>
                <a:gd name="T43" fmla="*/ 0 h 81"/>
                <a:gd name="T44" fmla="*/ 0 w 77"/>
                <a:gd name="T45" fmla="*/ 0 h 81"/>
                <a:gd name="T46" fmla="*/ 0 w 77"/>
                <a:gd name="T47" fmla="*/ 0 h 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
                <a:gd name="T73" fmla="*/ 0 h 81"/>
                <a:gd name="T74" fmla="*/ 77 w 77"/>
                <a:gd name="T75" fmla="*/ 81 h 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 h="81">
                  <a:moveTo>
                    <a:pt x="75" y="3"/>
                  </a:moveTo>
                  <a:lnTo>
                    <a:pt x="67" y="5"/>
                  </a:lnTo>
                  <a:lnTo>
                    <a:pt x="61" y="13"/>
                  </a:lnTo>
                  <a:lnTo>
                    <a:pt x="54" y="23"/>
                  </a:lnTo>
                  <a:lnTo>
                    <a:pt x="47" y="33"/>
                  </a:lnTo>
                  <a:lnTo>
                    <a:pt x="39" y="42"/>
                  </a:lnTo>
                  <a:lnTo>
                    <a:pt x="30" y="51"/>
                  </a:lnTo>
                  <a:lnTo>
                    <a:pt x="20" y="59"/>
                  </a:lnTo>
                  <a:lnTo>
                    <a:pt x="12" y="65"/>
                  </a:lnTo>
                  <a:lnTo>
                    <a:pt x="0" y="71"/>
                  </a:lnTo>
                  <a:lnTo>
                    <a:pt x="5" y="81"/>
                  </a:lnTo>
                  <a:lnTo>
                    <a:pt x="16" y="75"/>
                  </a:lnTo>
                  <a:lnTo>
                    <a:pt x="28" y="66"/>
                  </a:lnTo>
                  <a:lnTo>
                    <a:pt x="37" y="58"/>
                  </a:lnTo>
                  <a:lnTo>
                    <a:pt x="46" y="49"/>
                  </a:lnTo>
                  <a:lnTo>
                    <a:pt x="55" y="40"/>
                  </a:lnTo>
                  <a:lnTo>
                    <a:pt x="63" y="30"/>
                  </a:lnTo>
                  <a:lnTo>
                    <a:pt x="71" y="21"/>
                  </a:lnTo>
                  <a:lnTo>
                    <a:pt x="77" y="10"/>
                  </a:lnTo>
                  <a:lnTo>
                    <a:pt x="70" y="12"/>
                  </a:lnTo>
                  <a:lnTo>
                    <a:pt x="75" y="3"/>
                  </a:lnTo>
                  <a:lnTo>
                    <a:pt x="70" y="0"/>
                  </a:lnTo>
                  <a:lnTo>
                    <a:pt x="67" y="5"/>
                  </a:lnTo>
                  <a:lnTo>
                    <a:pt x="75"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02" name="Freeform 755"/>
            <p:cNvSpPr>
              <a:spLocks noChangeArrowheads="1"/>
            </p:cNvSpPr>
            <p:nvPr/>
          </p:nvSpPr>
          <p:spPr bwMode="auto">
            <a:xfrm>
              <a:off x="201" y="533"/>
              <a:ext cx="25" cy="13"/>
            </a:xfrm>
            <a:custGeom>
              <a:avLst/>
              <a:gdLst>
                <a:gd name="T0" fmla="*/ 1 w 50"/>
                <a:gd name="T1" fmla="*/ 1 h 26"/>
                <a:gd name="T2" fmla="*/ 1 w 50"/>
                <a:gd name="T3" fmla="*/ 1 h 26"/>
                <a:gd name="T4" fmla="*/ 1 w 50"/>
                <a:gd name="T5" fmla="*/ 1 h 26"/>
                <a:gd name="T6" fmla="*/ 1 w 50"/>
                <a:gd name="T7" fmla="*/ 1 h 26"/>
                <a:gd name="T8" fmla="*/ 1 w 50"/>
                <a:gd name="T9" fmla="*/ 1 h 26"/>
                <a:gd name="T10" fmla="*/ 1 w 50"/>
                <a:gd name="T11" fmla="*/ 1 h 26"/>
                <a:gd name="T12" fmla="*/ 1 w 50"/>
                <a:gd name="T13" fmla="*/ 1 h 26"/>
                <a:gd name="T14" fmla="*/ 1 w 50"/>
                <a:gd name="T15" fmla="*/ 1 h 26"/>
                <a:gd name="T16" fmla="*/ 1 w 50"/>
                <a:gd name="T17" fmla="*/ 1 h 26"/>
                <a:gd name="T18" fmla="*/ 1 w 50"/>
                <a:gd name="T19" fmla="*/ 0 h 26"/>
                <a:gd name="T20" fmla="*/ 0 w 50"/>
                <a:gd name="T21" fmla="*/ 1 h 26"/>
                <a:gd name="T22" fmla="*/ 1 w 50"/>
                <a:gd name="T23" fmla="*/ 1 h 26"/>
                <a:gd name="T24" fmla="*/ 1 w 50"/>
                <a:gd name="T25" fmla="*/ 1 h 26"/>
                <a:gd name="T26" fmla="*/ 1 w 50"/>
                <a:gd name="T27" fmla="*/ 1 h 26"/>
                <a:gd name="T28" fmla="*/ 1 w 50"/>
                <a:gd name="T29" fmla="*/ 1 h 26"/>
                <a:gd name="T30" fmla="*/ 1 w 50"/>
                <a:gd name="T31" fmla="*/ 1 h 26"/>
                <a:gd name="T32" fmla="*/ 1 w 50"/>
                <a:gd name="T33" fmla="*/ 1 h 26"/>
                <a:gd name="T34" fmla="*/ 1 w 50"/>
                <a:gd name="T35" fmla="*/ 1 h 26"/>
                <a:gd name="T36" fmla="*/ 1 w 50"/>
                <a:gd name="T37" fmla="*/ 1 h 26"/>
                <a:gd name="T38" fmla="*/ 1 w 50"/>
                <a:gd name="T39" fmla="*/ 1 h 26"/>
                <a:gd name="T40" fmla="*/ 1 w 50"/>
                <a:gd name="T41" fmla="*/ 1 h 26"/>
                <a:gd name="T42" fmla="*/ 1 w 50"/>
                <a:gd name="T43" fmla="*/ 1 h 26"/>
                <a:gd name="T44" fmla="*/ 1 w 50"/>
                <a:gd name="T45" fmla="*/ 1 h 26"/>
                <a:gd name="T46" fmla="*/ 1 w 50"/>
                <a:gd name="T47" fmla="*/ 1 h 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0"/>
                <a:gd name="T73" fmla="*/ 0 h 26"/>
                <a:gd name="T74" fmla="*/ 50 w 50"/>
                <a:gd name="T75" fmla="*/ 26 h 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0" h="26">
                  <a:moveTo>
                    <a:pt x="49" y="22"/>
                  </a:moveTo>
                  <a:lnTo>
                    <a:pt x="47" y="16"/>
                  </a:lnTo>
                  <a:lnTo>
                    <a:pt x="42" y="14"/>
                  </a:lnTo>
                  <a:lnTo>
                    <a:pt x="34" y="12"/>
                  </a:lnTo>
                  <a:lnTo>
                    <a:pt x="30" y="10"/>
                  </a:lnTo>
                  <a:lnTo>
                    <a:pt x="26" y="8"/>
                  </a:lnTo>
                  <a:lnTo>
                    <a:pt x="18" y="6"/>
                  </a:lnTo>
                  <a:lnTo>
                    <a:pt x="14" y="4"/>
                  </a:lnTo>
                  <a:lnTo>
                    <a:pt x="9" y="2"/>
                  </a:lnTo>
                  <a:lnTo>
                    <a:pt x="5" y="0"/>
                  </a:lnTo>
                  <a:lnTo>
                    <a:pt x="0" y="9"/>
                  </a:lnTo>
                  <a:lnTo>
                    <a:pt x="5" y="12"/>
                  </a:lnTo>
                  <a:lnTo>
                    <a:pt x="9" y="14"/>
                  </a:lnTo>
                  <a:lnTo>
                    <a:pt x="16" y="15"/>
                  </a:lnTo>
                  <a:lnTo>
                    <a:pt x="21" y="18"/>
                  </a:lnTo>
                  <a:lnTo>
                    <a:pt x="26" y="20"/>
                  </a:lnTo>
                  <a:lnTo>
                    <a:pt x="32" y="21"/>
                  </a:lnTo>
                  <a:lnTo>
                    <a:pt x="37" y="24"/>
                  </a:lnTo>
                  <a:lnTo>
                    <a:pt x="42" y="26"/>
                  </a:lnTo>
                  <a:lnTo>
                    <a:pt x="39" y="20"/>
                  </a:lnTo>
                  <a:lnTo>
                    <a:pt x="49" y="22"/>
                  </a:lnTo>
                  <a:lnTo>
                    <a:pt x="50" y="18"/>
                  </a:lnTo>
                  <a:lnTo>
                    <a:pt x="47" y="16"/>
                  </a:lnTo>
                  <a:lnTo>
                    <a:pt x="49" y="2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03" name="Freeform 756"/>
            <p:cNvSpPr>
              <a:spLocks noChangeArrowheads="1"/>
            </p:cNvSpPr>
            <p:nvPr/>
          </p:nvSpPr>
          <p:spPr bwMode="auto">
            <a:xfrm>
              <a:off x="217" y="543"/>
              <a:ext cx="9" cy="51"/>
            </a:xfrm>
            <a:custGeom>
              <a:avLst/>
              <a:gdLst>
                <a:gd name="T0" fmla="*/ 1 w 16"/>
                <a:gd name="T1" fmla="*/ 1 h 102"/>
                <a:gd name="T2" fmla="*/ 1 w 16"/>
                <a:gd name="T3" fmla="*/ 1 h 102"/>
                <a:gd name="T4" fmla="*/ 1 w 16"/>
                <a:gd name="T5" fmla="*/ 1 h 102"/>
                <a:gd name="T6" fmla="*/ 1 w 16"/>
                <a:gd name="T7" fmla="*/ 1 h 102"/>
                <a:gd name="T8" fmla="*/ 1 w 16"/>
                <a:gd name="T9" fmla="*/ 1 h 102"/>
                <a:gd name="T10" fmla="*/ 1 w 16"/>
                <a:gd name="T11" fmla="*/ 1 h 102"/>
                <a:gd name="T12" fmla="*/ 1 w 16"/>
                <a:gd name="T13" fmla="*/ 1 h 102"/>
                <a:gd name="T14" fmla="*/ 1 w 16"/>
                <a:gd name="T15" fmla="*/ 1 h 102"/>
                <a:gd name="T16" fmla="*/ 1 w 16"/>
                <a:gd name="T17" fmla="*/ 1 h 102"/>
                <a:gd name="T18" fmla="*/ 1 w 16"/>
                <a:gd name="T19" fmla="*/ 1 h 102"/>
                <a:gd name="T20" fmla="*/ 1 w 16"/>
                <a:gd name="T21" fmla="*/ 0 h 102"/>
                <a:gd name="T22" fmla="*/ 1 w 16"/>
                <a:gd name="T23" fmla="*/ 1 h 102"/>
                <a:gd name="T24" fmla="*/ 1 w 16"/>
                <a:gd name="T25" fmla="*/ 1 h 102"/>
                <a:gd name="T26" fmla="*/ 0 w 16"/>
                <a:gd name="T27" fmla="*/ 1 h 102"/>
                <a:gd name="T28" fmla="*/ 0 w 16"/>
                <a:gd name="T29" fmla="*/ 1 h 102"/>
                <a:gd name="T30" fmla="*/ 0 w 16"/>
                <a:gd name="T31" fmla="*/ 1 h 102"/>
                <a:gd name="T32" fmla="*/ 1 w 16"/>
                <a:gd name="T33" fmla="*/ 1 h 102"/>
                <a:gd name="T34" fmla="*/ 1 w 16"/>
                <a:gd name="T35" fmla="*/ 1 h 102"/>
                <a:gd name="T36" fmla="*/ 1 w 16"/>
                <a:gd name="T37" fmla="*/ 1 h 102"/>
                <a:gd name="T38" fmla="*/ 1 w 16"/>
                <a:gd name="T39" fmla="*/ 1 h 102"/>
                <a:gd name="T40" fmla="*/ 1 w 16"/>
                <a:gd name="T41" fmla="*/ 1 h 102"/>
                <a:gd name="T42" fmla="*/ 1 w 16"/>
                <a:gd name="T43" fmla="*/ 1 h 102"/>
                <a:gd name="T44" fmla="*/ 1 w 16"/>
                <a:gd name="T45" fmla="*/ 1 h 102"/>
                <a:gd name="T46" fmla="*/ 1 w 16"/>
                <a:gd name="T47" fmla="*/ 1 h 1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102"/>
                <a:gd name="T74" fmla="*/ 16 w 16"/>
                <a:gd name="T75" fmla="*/ 102 h 10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102">
                  <a:moveTo>
                    <a:pt x="14" y="93"/>
                  </a:moveTo>
                  <a:lnTo>
                    <a:pt x="16" y="96"/>
                  </a:lnTo>
                  <a:lnTo>
                    <a:pt x="12" y="84"/>
                  </a:lnTo>
                  <a:lnTo>
                    <a:pt x="11" y="73"/>
                  </a:lnTo>
                  <a:lnTo>
                    <a:pt x="10" y="61"/>
                  </a:lnTo>
                  <a:lnTo>
                    <a:pt x="10" y="48"/>
                  </a:lnTo>
                  <a:lnTo>
                    <a:pt x="10" y="36"/>
                  </a:lnTo>
                  <a:lnTo>
                    <a:pt x="11" y="25"/>
                  </a:lnTo>
                  <a:lnTo>
                    <a:pt x="14" y="13"/>
                  </a:lnTo>
                  <a:lnTo>
                    <a:pt x="16" y="2"/>
                  </a:lnTo>
                  <a:lnTo>
                    <a:pt x="6" y="0"/>
                  </a:lnTo>
                  <a:lnTo>
                    <a:pt x="4" y="11"/>
                  </a:lnTo>
                  <a:lnTo>
                    <a:pt x="1" y="23"/>
                  </a:lnTo>
                  <a:lnTo>
                    <a:pt x="0" y="36"/>
                  </a:lnTo>
                  <a:lnTo>
                    <a:pt x="0" y="48"/>
                  </a:lnTo>
                  <a:lnTo>
                    <a:pt x="0" y="61"/>
                  </a:lnTo>
                  <a:lnTo>
                    <a:pt x="1" y="73"/>
                  </a:lnTo>
                  <a:lnTo>
                    <a:pt x="2" y="87"/>
                  </a:lnTo>
                  <a:lnTo>
                    <a:pt x="6" y="99"/>
                  </a:lnTo>
                  <a:lnTo>
                    <a:pt x="9" y="102"/>
                  </a:lnTo>
                  <a:lnTo>
                    <a:pt x="6" y="99"/>
                  </a:lnTo>
                  <a:lnTo>
                    <a:pt x="6" y="101"/>
                  </a:lnTo>
                  <a:lnTo>
                    <a:pt x="9" y="102"/>
                  </a:lnTo>
                  <a:lnTo>
                    <a:pt x="14" y="9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04" name="Freeform 757"/>
            <p:cNvSpPr>
              <a:spLocks noChangeArrowheads="1"/>
            </p:cNvSpPr>
            <p:nvPr/>
          </p:nvSpPr>
          <p:spPr bwMode="auto">
            <a:xfrm>
              <a:off x="222" y="589"/>
              <a:ext cx="22" cy="11"/>
            </a:xfrm>
            <a:custGeom>
              <a:avLst/>
              <a:gdLst>
                <a:gd name="T0" fmla="*/ 1 w 44"/>
                <a:gd name="T1" fmla="*/ 1 h 20"/>
                <a:gd name="T2" fmla="*/ 1 w 44"/>
                <a:gd name="T3" fmla="*/ 1 h 20"/>
                <a:gd name="T4" fmla="*/ 1 w 44"/>
                <a:gd name="T5" fmla="*/ 1 h 20"/>
                <a:gd name="T6" fmla="*/ 1 w 44"/>
                <a:gd name="T7" fmla="*/ 1 h 20"/>
                <a:gd name="T8" fmla="*/ 1 w 44"/>
                <a:gd name="T9" fmla="*/ 1 h 20"/>
                <a:gd name="T10" fmla="*/ 1 w 44"/>
                <a:gd name="T11" fmla="*/ 1 h 20"/>
                <a:gd name="T12" fmla="*/ 1 w 44"/>
                <a:gd name="T13" fmla="*/ 1 h 20"/>
                <a:gd name="T14" fmla="*/ 1 w 44"/>
                <a:gd name="T15" fmla="*/ 1 h 20"/>
                <a:gd name="T16" fmla="*/ 1 w 44"/>
                <a:gd name="T17" fmla="*/ 1 h 20"/>
                <a:gd name="T18" fmla="*/ 1 w 44"/>
                <a:gd name="T19" fmla="*/ 0 h 20"/>
                <a:gd name="T20" fmla="*/ 0 w 44"/>
                <a:gd name="T21" fmla="*/ 1 h 20"/>
                <a:gd name="T22" fmla="*/ 1 w 44"/>
                <a:gd name="T23" fmla="*/ 1 h 20"/>
                <a:gd name="T24" fmla="*/ 1 w 44"/>
                <a:gd name="T25" fmla="*/ 1 h 20"/>
                <a:gd name="T26" fmla="*/ 1 w 44"/>
                <a:gd name="T27" fmla="*/ 1 h 20"/>
                <a:gd name="T28" fmla="*/ 1 w 44"/>
                <a:gd name="T29" fmla="*/ 1 h 20"/>
                <a:gd name="T30" fmla="*/ 1 w 44"/>
                <a:gd name="T31" fmla="*/ 1 h 20"/>
                <a:gd name="T32" fmla="*/ 1 w 44"/>
                <a:gd name="T33" fmla="*/ 1 h 20"/>
                <a:gd name="T34" fmla="*/ 1 w 44"/>
                <a:gd name="T35" fmla="*/ 1 h 20"/>
                <a:gd name="T36" fmla="*/ 1 w 44"/>
                <a:gd name="T37" fmla="*/ 1 h 20"/>
                <a:gd name="T38" fmla="*/ 1 w 44"/>
                <a:gd name="T39" fmla="*/ 1 h 20"/>
                <a:gd name="T40" fmla="*/ 1 w 44"/>
                <a:gd name="T41" fmla="*/ 1 h 20"/>
                <a:gd name="T42" fmla="*/ 1 w 44"/>
                <a:gd name="T43" fmla="*/ 1 h 20"/>
                <a:gd name="T44" fmla="*/ 1 w 44"/>
                <a:gd name="T45" fmla="*/ 1 h 20"/>
                <a:gd name="T46" fmla="*/ 1 w 44"/>
                <a:gd name="T47" fmla="*/ 1 h 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20"/>
                <a:gd name="T74" fmla="*/ 44 w 44"/>
                <a:gd name="T75" fmla="*/ 20 h 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20">
                  <a:moveTo>
                    <a:pt x="37" y="11"/>
                  </a:moveTo>
                  <a:lnTo>
                    <a:pt x="40" y="9"/>
                  </a:lnTo>
                  <a:lnTo>
                    <a:pt x="37" y="9"/>
                  </a:lnTo>
                  <a:lnTo>
                    <a:pt x="32" y="8"/>
                  </a:lnTo>
                  <a:lnTo>
                    <a:pt x="27" y="7"/>
                  </a:lnTo>
                  <a:lnTo>
                    <a:pt x="22" y="6"/>
                  </a:lnTo>
                  <a:lnTo>
                    <a:pt x="17" y="4"/>
                  </a:lnTo>
                  <a:lnTo>
                    <a:pt x="13" y="3"/>
                  </a:lnTo>
                  <a:lnTo>
                    <a:pt x="8" y="1"/>
                  </a:lnTo>
                  <a:lnTo>
                    <a:pt x="5" y="0"/>
                  </a:lnTo>
                  <a:lnTo>
                    <a:pt x="0" y="9"/>
                  </a:lnTo>
                  <a:lnTo>
                    <a:pt x="3" y="11"/>
                  </a:lnTo>
                  <a:lnTo>
                    <a:pt x="8" y="13"/>
                  </a:lnTo>
                  <a:lnTo>
                    <a:pt x="14" y="14"/>
                  </a:lnTo>
                  <a:lnTo>
                    <a:pt x="19" y="15"/>
                  </a:lnTo>
                  <a:lnTo>
                    <a:pt x="24" y="17"/>
                  </a:lnTo>
                  <a:lnTo>
                    <a:pt x="29" y="18"/>
                  </a:lnTo>
                  <a:lnTo>
                    <a:pt x="34" y="19"/>
                  </a:lnTo>
                  <a:lnTo>
                    <a:pt x="40" y="19"/>
                  </a:lnTo>
                  <a:lnTo>
                    <a:pt x="44" y="18"/>
                  </a:lnTo>
                  <a:lnTo>
                    <a:pt x="40" y="19"/>
                  </a:lnTo>
                  <a:lnTo>
                    <a:pt x="43" y="20"/>
                  </a:lnTo>
                  <a:lnTo>
                    <a:pt x="44" y="18"/>
                  </a:lnTo>
                  <a:lnTo>
                    <a:pt x="37" y="1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05" name="Freeform 758"/>
            <p:cNvSpPr>
              <a:spLocks noChangeArrowheads="1"/>
            </p:cNvSpPr>
            <p:nvPr/>
          </p:nvSpPr>
          <p:spPr bwMode="auto">
            <a:xfrm>
              <a:off x="240" y="552"/>
              <a:ext cx="29" cy="46"/>
            </a:xfrm>
            <a:custGeom>
              <a:avLst/>
              <a:gdLst>
                <a:gd name="T0" fmla="*/ 1 w 57"/>
                <a:gd name="T1" fmla="*/ 0 h 93"/>
                <a:gd name="T2" fmla="*/ 1 w 57"/>
                <a:gd name="T3" fmla="*/ 0 h 93"/>
                <a:gd name="T4" fmla="*/ 1 w 57"/>
                <a:gd name="T5" fmla="*/ 0 h 93"/>
                <a:gd name="T6" fmla="*/ 1 w 57"/>
                <a:gd name="T7" fmla="*/ 0 h 93"/>
                <a:gd name="T8" fmla="*/ 1 w 57"/>
                <a:gd name="T9" fmla="*/ 0 h 93"/>
                <a:gd name="T10" fmla="*/ 1 w 57"/>
                <a:gd name="T11" fmla="*/ 0 h 93"/>
                <a:gd name="T12" fmla="*/ 1 w 57"/>
                <a:gd name="T13" fmla="*/ 0 h 93"/>
                <a:gd name="T14" fmla="*/ 1 w 57"/>
                <a:gd name="T15" fmla="*/ 0 h 93"/>
                <a:gd name="T16" fmla="*/ 1 w 57"/>
                <a:gd name="T17" fmla="*/ 0 h 93"/>
                <a:gd name="T18" fmla="*/ 0 w 57"/>
                <a:gd name="T19" fmla="*/ 0 h 93"/>
                <a:gd name="T20" fmla="*/ 1 w 57"/>
                <a:gd name="T21" fmla="*/ 0 h 93"/>
                <a:gd name="T22" fmla="*/ 1 w 57"/>
                <a:gd name="T23" fmla="*/ 0 h 93"/>
                <a:gd name="T24" fmla="*/ 1 w 57"/>
                <a:gd name="T25" fmla="*/ 0 h 93"/>
                <a:gd name="T26" fmla="*/ 1 w 57"/>
                <a:gd name="T27" fmla="*/ 0 h 93"/>
                <a:gd name="T28" fmla="*/ 1 w 57"/>
                <a:gd name="T29" fmla="*/ 0 h 93"/>
                <a:gd name="T30" fmla="*/ 1 w 57"/>
                <a:gd name="T31" fmla="*/ 0 h 93"/>
                <a:gd name="T32" fmla="*/ 1 w 57"/>
                <a:gd name="T33" fmla="*/ 0 h 93"/>
                <a:gd name="T34" fmla="*/ 1 w 57"/>
                <a:gd name="T35" fmla="*/ 0 h 93"/>
                <a:gd name="T36" fmla="*/ 1 w 57"/>
                <a:gd name="T37" fmla="*/ 0 h 93"/>
                <a:gd name="T38" fmla="*/ 1 w 57"/>
                <a:gd name="T39" fmla="*/ 0 h 93"/>
                <a:gd name="T40" fmla="*/ 1 w 57"/>
                <a:gd name="T41" fmla="*/ 0 h 93"/>
                <a:gd name="T42" fmla="*/ 1 w 57"/>
                <a:gd name="T43" fmla="*/ 0 h 93"/>
                <a:gd name="T44" fmla="*/ 1 w 57"/>
                <a:gd name="T45" fmla="*/ 0 h 93"/>
                <a:gd name="T46" fmla="*/ 1 w 57"/>
                <a:gd name="T47" fmla="*/ 0 h 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
                <a:gd name="T73" fmla="*/ 0 h 93"/>
                <a:gd name="T74" fmla="*/ 57 w 57"/>
                <a:gd name="T75" fmla="*/ 93 h 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 h="93">
                  <a:moveTo>
                    <a:pt x="53" y="1"/>
                  </a:moveTo>
                  <a:lnTo>
                    <a:pt x="47" y="5"/>
                  </a:lnTo>
                  <a:lnTo>
                    <a:pt x="43" y="16"/>
                  </a:lnTo>
                  <a:lnTo>
                    <a:pt x="39" y="25"/>
                  </a:lnTo>
                  <a:lnTo>
                    <a:pt x="34" y="36"/>
                  </a:lnTo>
                  <a:lnTo>
                    <a:pt x="28" y="47"/>
                  </a:lnTo>
                  <a:lnTo>
                    <a:pt x="22" y="58"/>
                  </a:lnTo>
                  <a:lnTo>
                    <a:pt x="14" y="67"/>
                  </a:lnTo>
                  <a:lnTo>
                    <a:pt x="8" y="77"/>
                  </a:lnTo>
                  <a:lnTo>
                    <a:pt x="0" y="86"/>
                  </a:lnTo>
                  <a:lnTo>
                    <a:pt x="7" y="93"/>
                  </a:lnTo>
                  <a:lnTo>
                    <a:pt x="16" y="84"/>
                  </a:lnTo>
                  <a:lnTo>
                    <a:pt x="24" y="75"/>
                  </a:lnTo>
                  <a:lnTo>
                    <a:pt x="32" y="63"/>
                  </a:lnTo>
                  <a:lnTo>
                    <a:pt x="38" y="52"/>
                  </a:lnTo>
                  <a:lnTo>
                    <a:pt x="44" y="41"/>
                  </a:lnTo>
                  <a:lnTo>
                    <a:pt x="49" y="30"/>
                  </a:lnTo>
                  <a:lnTo>
                    <a:pt x="53" y="18"/>
                  </a:lnTo>
                  <a:lnTo>
                    <a:pt x="57" y="7"/>
                  </a:lnTo>
                  <a:lnTo>
                    <a:pt x="50" y="11"/>
                  </a:lnTo>
                  <a:lnTo>
                    <a:pt x="53" y="1"/>
                  </a:lnTo>
                  <a:lnTo>
                    <a:pt x="48" y="0"/>
                  </a:lnTo>
                  <a:lnTo>
                    <a:pt x="47" y="5"/>
                  </a:lnTo>
                  <a:lnTo>
                    <a:pt x="53" y="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06" name="Freeform 759"/>
            <p:cNvSpPr>
              <a:spLocks noChangeArrowheads="1"/>
            </p:cNvSpPr>
            <p:nvPr/>
          </p:nvSpPr>
          <p:spPr bwMode="auto">
            <a:xfrm>
              <a:off x="266" y="553"/>
              <a:ext cx="27" cy="7"/>
            </a:xfrm>
            <a:custGeom>
              <a:avLst/>
              <a:gdLst>
                <a:gd name="T0" fmla="*/ 0 w 55"/>
                <a:gd name="T1" fmla="*/ 0 h 16"/>
                <a:gd name="T2" fmla="*/ 0 w 55"/>
                <a:gd name="T3" fmla="*/ 0 h 16"/>
                <a:gd name="T4" fmla="*/ 0 w 55"/>
                <a:gd name="T5" fmla="*/ 0 h 16"/>
                <a:gd name="T6" fmla="*/ 0 w 55"/>
                <a:gd name="T7" fmla="*/ 0 h 16"/>
                <a:gd name="T8" fmla="*/ 0 w 55"/>
                <a:gd name="T9" fmla="*/ 0 h 16"/>
                <a:gd name="T10" fmla="*/ 0 w 55"/>
                <a:gd name="T11" fmla="*/ 0 h 16"/>
                <a:gd name="T12" fmla="*/ 0 w 55"/>
                <a:gd name="T13" fmla="*/ 0 h 16"/>
                <a:gd name="T14" fmla="*/ 0 w 55"/>
                <a:gd name="T15" fmla="*/ 0 h 16"/>
                <a:gd name="T16" fmla="*/ 0 w 55"/>
                <a:gd name="T17" fmla="*/ 0 h 16"/>
                <a:gd name="T18" fmla="*/ 0 w 55"/>
                <a:gd name="T19" fmla="*/ 0 h 16"/>
                <a:gd name="T20" fmla="*/ 0 w 55"/>
                <a:gd name="T21" fmla="*/ 0 h 16"/>
                <a:gd name="T22" fmla="*/ 0 w 55"/>
                <a:gd name="T23" fmla="*/ 0 h 16"/>
                <a:gd name="T24" fmla="*/ 0 w 55"/>
                <a:gd name="T25" fmla="*/ 0 h 16"/>
                <a:gd name="T26" fmla="*/ 0 w 55"/>
                <a:gd name="T27" fmla="*/ 0 h 16"/>
                <a:gd name="T28" fmla="*/ 0 w 55"/>
                <a:gd name="T29" fmla="*/ 0 h 16"/>
                <a:gd name="T30" fmla="*/ 0 w 55"/>
                <a:gd name="T31" fmla="*/ 0 h 16"/>
                <a:gd name="T32" fmla="*/ 0 w 55"/>
                <a:gd name="T33" fmla="*/ 0 h 16"/>
                <a:gd name="T34" fmla="*/ 0 w 55"/>
                <a:gd name="T35" fmla="*/ 0 h 16"/>
                <a:gd name="T36" fmla="*/ 0 w 55"/>
                <a:gd name="T37" fmla="*/ 0 h 16"/>
                <a:gd name="T38" fmla="*/ 0 w 55"/>
                <a:gd name="T39" fmla="*/ 0 h 16"/>
                <a:gd name="T40" fmla="*/ 0 w 55"/>
                <a:gd name="T41" fmla="*/ 0 h 16"/>
                <a:gd name="T42" fmla="*/ 0 w 55"/>
                <a:gd name="T43" fmla="*/ 0 h 16"/>
                <a:gd name="T44" fmla="*/ 0 w 55"/>
                <a:gd name="T45" fmla="*/ 0 h 16"/>
                <a:gd name="T46" fmla="*/ 0 w 55"/>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5"/>
                <a:gd name="T73" fmla="*/ 0 h 16"/>
                <a:gd name="T74" fmla="*/ 55 w 55"/>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5" h="16">
                  <a:moveTo>
                    <a:pt x="55" y="11"/>
                  </a:moveTo>
                  <a:lnTo>
                    <a:pt x="50" y="6"/>
                  </a:lnTo>
                  <a:lnTo>
                    <a:pt x="44" y="6"/>
                  </a:lnTo>
                  <a:lnTo>
                    <a:pt x="37" y="5"/>
                  </a:lnTo>
                  <a:lnTo>
                    <a:pt x="31" y="5"/>
                  </a:lnTo>
                  <a:lnTo>
                    <a:pt x="26" y="4"/>
                  </a:lnTo>
                  <a:lnTo>
                    <a:pt x="20" y="3"/>
                  </a:lnTo>
                  <a:lnTo>
                    <a:pt x="14" y="1"/>
                  </a:lnTo>
                  <a:lnTo>
                    <a:pt x="8" y="1"/>
                  </a:lnTo>
                  <a:lnTo>
                    <a:pt x="3" y="0"/>
                  </a:lnTo>
                  <a:lnTo>
                    <a:pt x="0" y="10"/>
                  </a:lnTo>
                  <a:lnTo>
                    <a:pt x="8" y="11"/>
                  </a:lnTo>
                  <a:lnTo>
                    <a:pt x="14" y="11"/>
                  </a:lnTo>
                  <a:lnTo>
                    <a:pt x="18" y="12"/>
                  </a:lnTo>
                  <a:lnTo>
                    <a:pt x="24" y="13"/>
                  </a:lnTo>
                  <a:lnTo>
                    <a:pt x="31" y="15"/>
                  </a:lnTo>
                  <a:lnTo>
                    <a:pt x="37" y="15"/>
                  </a:lnTo>
                  <a:lnTo>
                    <a:pt x="44" y="16"/>
                  </a:lnTo>
                  <a:lnTo>
                    <a:pt x="50" y="16"/>
                  </a:lnTo>
                  <a:lnTo>
                    <a:pt x="45" y="11"/>
                  </a:lnTo>
                  <a:lnTo>
                    <a:pt x="55" y="11"/>
                  </a:lnTo>
                  <a:lnTo>
                    <a:pt x="55" y="6"/>
                  </a:lnTo>
                  <a:lnTo>
                    <a:pt x="50" y="6"/>
                  </a:lnTo>
                  <a:lnTo>
                    <a:pt x="55" y="1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07" name="Freeform 760"/>
            <p:cNvSpPr>
              <a:spLocks noChangeArrowheads="1"/>
            </p:cNvSpPr>
            <p:nvPr/>
          </p:nvSpPr>
          <p:spPr bwMode="auto">
            <a:xfrm>
              <a:off x="288" y="558"/>
              <a:ext cx="17" cy="49"/>
            </a:xfrm>
            <a:custGeom>
              <a:avLst/>
              <a:gdLst>
                <a:gd name="T0" fmla="*/ 1 w 34"/>
                <a:gd name="T1" fmla="*/ 0 h 99"/>
                <a:gd name="T2" fmla="*/ 1 w 34"/>
                <a:gd name="T3" fmla="*/ 0 h 99"/>
                <a:gd name="T4" fmla="*/ 1 w 34"/>
                <a:gd name="T5" fmla="*/ 0 h 99"/>
                <a:gd name="T6" fmla="*/ 1 w 34"/>
                <a:gd name="T7" fmla="*/ 0 h 99"/>
                <a:gd name="T8" fmla="*/ 1 w 34"/>
                <a:gd name="T9" fmla="*/ 0 h 99"/>
                <a:gd name="T10" fmla="*/ 1 w 34"/>
                <a:gd name="T11" fmla="*/ 0 h 99"/>
                <a:gd name="T12" fmla="*/ 1 w 34"/>
                <a:gd name="T13" fmla="*/ 0 h 99"/>
                <a:gd name="T14" fmla="*/ 1 w 34"/>
                <a:gd name="T15" fmla="*/ 0 h 99"/>
                <a:gd name="T16" fmla="*/ 1 w 34"/>
                <a:gd name="T17" fmla="*/ 0 h 99"/>
                <a:gd name="T18" fmla="*/ 1 w 34"/>
                <a:gd name="T19" fmla="*/ 0 h 99"/>
                <a:gd name="T20" fmla="*/ 0 w 34"/>
                <a:gd name="T21" fmla="*/ 0 h 99"/>
                <a:gd name="T22" fmla="*/ 0 w 34"/>
                <a:gd name="T23" fmla="*/ 0 h 99"/>
                <a:gd name="T24" fmla="*/ 1 w 34"/>
                <a:gd name="T25" fmla="*/ 0 h 99"/>
                <a:gd name="T26" fmla="*/ 1 w 34"/>
                <a:gd name="T27" fmla="*/ 0 h 99"/>
                <a:gd name="T28" fmla="*/ 1 w 34"/>
                <a:gd name="T29" fmla="*/ 0 h 99"/>
                <a:gd name="T30" fmla="*/ 1 w 34"/>
                <a:gd name="T31" fmla="*/ 0 h 99"/>
                <a:gd name="T32" fmla="*/ 1 w 34"/>
                <a:gd name="T33" fmla="*/ 0 h 99"/>
                <a:gd name="T34" fmla="*/ 1 w 34"/>
                <a:gd name="T35" fmla="*/ 0 h 99"/>
                <a:gd name="T36" fmla="*/ 1 w 34"/>
                <a:gd name="T37" fmla="*/ 0 h 99"/>
                <a:gd name="T38" fmla="*/ 1 w 34"/>
                <a:gd name="T39" fmla="*/ 0 h 99"/>
                <a:gd name="T40" fmla="*/ 1 w 34"/>
                <a:gd name="T41" fmla="*/ 0 h 99"/>
                <a:gd name="T42" fmla="*/ 1 w 34"/>
                <a:gd name="T43" fmla="*/ 0 h 99"/>
                <a:gd name="T44" fmla="*/ 1 w 34"/>
                <a:gd name="T45" fmla="*/ 0 h 99"/>
                <a:gd name="T46" fmla="*/ 1 w 34"/>
                <a:gd name="T47" fmla="*/ 0 h 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
                <a:gd name="T73" fmla="*/ 0 h 99"/>
                <a:gd name="T74" fmla="*/ 34 w 34"/>
                <a:gd name="T75" fmla="*/ 99 h 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 h="99">
                  <a:moveTo>
                    <a:pt x="29" y="89"/>
                  </a:moveTo>
                  <a:lnTo>
                    <a:pt x="34" y="92"/>
                  </a:lnTo>
                  <a:lnTo>
                    <a:pt x="28" y="81"/>
                  </a:lnTo>
                  <a:lnTo>
                    <a:pt x="23" y="70"/>
                  </a:lnTo>
                  <a:lnTo>
                    <a:pt x="20" y="58"/>
                  </a:lnTo>
                  <a:lnTo>
                    <a:pt x="16" y="46"/>
                  </a:lnTo>
                  <a:lnTo>
                    <a:pt x="13" y="34"/>
                  </a:lnTo>
                  <a:lnTo>
                    <a:pt x="11" y="22"/>
                  </a:lnTo>
                  <a:lnTo>
                    <a:pt x="10" y="12"/>
                  </a:lnTo>
                  <a:lnTo>
                    <a:pt x="10" y="0"/>
                  </a:lnTo>
                  <a:lnTo>
                    <a:pt x="0" y="0"/>
                  </a:lnTo>
                  <a:lnTo>
                    <a:pt x="0" y="12"/>
                  </a:lnTo>
                  <a:lnTo>
                    <a:pt x="1" y="24"/>
                  </a:lnTo>
                  <a:lnTo>
                    <a:pt x="4" y="36"/>
                  </a:lnTo>
                  <a:lnTo>
                    <a:pt x="6" y="48"/>
                  </a:lnTo>
                  <a:lnTo>
                    <a:pt x="10" y="60"/>
                  </a:lnTo>
                  <a:lnTo>
                    <a:pt x="13" y="72"/>
                  </a:lnTo>
                  <a:lnTo>
                    <a:pt x="18" y="86"/>
                  </a:lnTo>
                  <a:lnTo>
                    <a:pt x="25" y="96"/>
                  </a:lnTo>
                  <a:lnTo>
                    <a:pt x="29" y="99"/>
                  </a:lnTo>
                  <a:lnTo>
                    <a:pt x="25" y="96"/>
                  </a:lnTo>
                  <a:lnTo>
                    <a:pt x="26" y="99"/>
                  </a:lnTo>
                  <a:lnTo>
                    <a:pt x="29" y="99"/>
                  </a:lnTo>
                  <a:lnTo>
                    <a:pt x="29" y="89"/>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08" name="Freeform 761"/>
            <p:cNvSpPr>
              <a:spLocks noChangeArrowheads="1"/>
            </p:cNvSpPr>
            <p:nvPr/>
          </p:nvSpPr>
          <p:spPr bwMode="auto">
            <a:xfrm>
              <a:off x="303" y="603"/>
              <a:ext cx="21" cy="5"/>
            </a:xfrm>
            <a:custGeom>
              <a:avLst/>
              <a:gdLst>
                <a:gd name="T0" fmla="*/ 0 w 44"/>
                <a:gd name="T1" fmla="*/ 0 h 11"/>
                <a:gd name="T2" fmla="*/ 0 w 44"/>
                <a:gd name="T3" fmla="*/ 0 h 11"/>
                <a:gd name="T4" fmla="*/ 0 w 44"/>
                <a:gd name="T5" fmla="*/ 0 h 11"/>
                <a:gd name="T6" fmla="*/ 0 w 44"/>
                <a:gd name="T7" fmla="*/ 0 h 11"/>
                <a:gd name="T8" fmla="*/ 0 w 44"/>
                <a:gd name="T9" fmla="*/ 0 h 11"/>
                <a:gd name="T10" fmla="*/ 0 w 44"/>
                <a:gd name="T11" fmla="*/ 0 h 11"/>
                <a:gd name="T12" fmla="*/ 0 w 44"/>
                <a:gd name="T13" fmla="*/ 0 h 11"/>
                <a:gd name="T14" fmla="*/ 0 w 44"/>
                <a:gd name="T15" fmla="*/ 0 h 11"/>
                <a:gd name="T16" fmla="*/ 0 w 44"/>
                <a:gd name="T17" fmla="*/ 0 h 11"/>
                <a:gd name="T18" fmla="*/ 0 w 44"/>
                <a:gd name="T19" fmla="*/ 0 h 11"/>
                <a:gd name="T20" fmla="*/ 0 w 44"/>
                <a:gd name="T21" fmla="*/ 0 h 11"/>
                <a:gd name="T22" fmla="*/ 0 w 44"/>
                <a:gd name="T23" fmla="*/ 0 h 11"/>
                <a:gd name="T24" fmla="*/ 0 w 44"/>
                <a:gd name="T25" fmla="*/ 0 h 11"/>
                <a:gd name="T26" fmla="*/ 0 w 44"/>
                <a:gd name="T27" fmla="*/ 0 h 11"/>
                <a:gd name="T28" fmla="*/ 0 w 44"/>
                <a:gd name="T29" fmla="*/ 0 h 11"/>
                <a:gd name="T30" fmla="*/ 0 w 44"/>
                <a:gd name="T31" fmla="*/ 0 h 11"/>
                <a:gd name="T32" fmla="*/ 0 w 44"/>
                <a:gd name="T33" fmla="*/ 0 h 11"/>
                <a:gd name="T34" fmla="*/ 0 w 44"/>
                <a:gd name="T35" fmla="*/ 0 h 11"/>
                <a:gd name="T36" fmla="*/ 0 w 44"/>
                <a:gd name="T37" fmla="*/ 0 h 11"/>
                <a:gd name="T38" fmla="*/ 0 w 44"/>
                <a:gd name="T39" fmla="*/ 0 h 11"/>
                <a:gd name="T40" fmla="*/ 0 w 44"/>
                <a:gd name="T41" fmla="*/ 0 h 11"/>
                <a:gd name="T42" fmla="*/ 0 w 44"/>
                <a:gd name="T43" fmla="*/ 0 h 11"/>
                <a:gd name="T44" fmla="*/ 0 w 44"/>
                <a:gd name="T45" fmla="*/ 0 h 11"/>
                <a:gd name="T46" fmla="*/ 0 w 44"/>
                <a:gd name="T47" fmla="*/ 0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11"/>
                <a:gd name="T74" fmla="*/ 44 w 44"/>
                <a:gd name="T75" fmla="*/ 11 h 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11">
                  <a:moveTo>
                    <a:pt x="34" y="3"/>
                  </a:moveTo>
                  <a:lnTo>
                    <a:pt x="39" y="0"/>
                  </a:lnTo>
                  <a:lnTo>
                    <a:pt x="33" y="0"/>
                  </a:lnTo>
                  <a:lnTo>
                    <a:pt x="29" y="1"/>
                  </a:lnTo>
                  <a:lnTo>
                    <a:pt x="25" y="1"/>
                  </a:lnTo>
                  <a:lnTo>
                    <a:pt x="20" y="1"/>
                  </a:lnTo>
                  <a:lnTo>
                    <a:pt x="14" y="1"/>
                  </a:lnTo>
                  <a:lnTo>
                    <a:pt x="10" y="1"/>
                  </a:lnTo>
                  <a:lnTo>
                    <a:pt x="7" y="0"/>
                  </a:lnTo>
                  <a:lnTo>
                    <a:pt x="0" y="0"/>
                  </a:lnTo>
                  <a:lnTo>
                    <a:pt x="0" y="10"/>
                  </a:lnTo>
                  <a:lnTo>
                    <a:pt x="4" y="10"/>
                  </a:lnTo>
                  <a:lnTo>
                    <a:pt x="8" y="11"/>
                  </a:lnTo>
                  <a:lnTo>
                    <a:pt x="14" y="11"/>
                  </a:lnTo>
                  <a:lnTo>
                    <a:pt x="20" y="11"/>
                  </a:lnTo>
                  <a:lnTo>
                    <a:pt x="25" y="11"/>
                  </a:lnTo>
                  <a:lnTo>
                    <a:pt x="31" y="11"/>
                  </a:lnTo>
                  <a:lnTo>
                    <a:pt x="35" y="10"/>
                  </a:lnTo>
                  <a:lnTo>
                    <a:pt x="39" y="10"/>
                  </a:lnTo>
                  <a:lnTo>
                    <a:pt x="44" y="7"/>
                  </a:lnTo>
                  <a:lnTo>
                    <a:pt x="39" y="10"/>
                  </a:lnTo>
                  <a:lnTo>
                    <a:pt x="42" y="10"/>
                  </a:lnTo>
                  <a:lnTo>
                    <a:pt x="44" y="7"/>
                  </a:lnTo>
                  <a:lnTo>
                    <a:pt x="34"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09" name="Freeform 762"/>
            <p:cNvSpPr>
              <a:spLocks noChangeArrowheads="1"/>
            </p:cNvSpPr>
            <p:nvPr/>
          </p:nvSpPr>
          <p:spPr bwMode="auto">
            <a:xfrm>
              <a:off x="319" y="556"/>
              <a:ext cx="19" cy="50"/>
            </a:xfrm>
            <a:custGeom>
              <a:avLst/>
              <a:gdLst>
                <a:gd name="T0" fmla="*/ 1 w 37"/>
                <a:gd name="T1" fmla="*/ 0 h 101"/>
                <a:gd name="T2" fmla="*/ 1 w 37"/>
                <a:gd name="T3" fmla="*/ 0 h 101"/>
                <a:gd name="T4" fmla="*/ 1 w 37"/>
                <a:gd name="T5" fmla="*/ 0 h 101"/>
                <a:gd name="T6" fmla="*/ 1 w 37"/>
                <a:gd name="T7" fmla="*/ 0 h 101"/>
                <a:gd name="T8" fmla="*/ 1 w 37"/>
                <a:gd name="T9" fmla="*/ 0 h 101"/>
                <a:gd name="T10" fmla="*/ 1 w 37"/>
                <a:gd name="T11" fmla="*/ 0 h 101"/>
                <a:gd name="T12" fmla="*/ 1 w 37"/>
                <a:gd name="T13" fmla="*/ 0 h 101"/>
                <a:gd name="T14" fmla="*/ 1 w 37"/>
                <a:gd name="T15" fmla="*/ 0 h 101"/>
                <a:gd name="T16" fmla="*/ 1 w 37"/>
                <a:gd name="T17" fmla="*/ 0 h 101"/>
                <a:gd name="T18" fmla="*/ 0 w 37"/>
                <a:gd name="T19" fmla="*/ 0 h 101"/>
                <a:gd name="T20" fmla="*/ 1 w 37"/>
                <a:gd name="T21" fmla="*/ 0 h 101"/>
                <a:gd name="T22" fmla="*/ 1 w 37"/>
                <a:gd name="T23" fmla="*/ 0 h 101"/>
                <a:gd name="T24" fmla="*/ 1 w 37"/>
                <a:gd name="T25" fmla="*/ 0 h 101"/>
                <a:gd name="T26" fmla="*/ 1 w 37"/>
                <a:gd name="T27" fmla="*/ 0 h 101"/>
                <a:gd name="T28" fmla="*/ 1 w 37"/>
                <a:gd name="T29" fmla="*/ 0 h 101"/>
                <a:gd name="T30" fmla="*/ 1 w 37"/>
                <a:gd name="T31" fmla="*/ 0 h 101"/>
                <a:gd name="T32" fmla="*/ 1 w 37"/>
                <a:gd name="T33" fmla="*/ 0 h 101"/>
                <a:gd name="T34" fmla="*/ 1 w 37"/>
                <a:gd name="T35" fmla="*/ 0 h 101"/>
                <a:gd name="T36" fmla="*/ 1 w 37"/>
                <a:gd name="T37" fmla="*/ 0 h 101"/>
                <a:gd name="T38" fmla="*/ 1 w 37"/>
                <a:gd name="T39" fmla="*/ 0 h 101"/>
                <a:gd name="T40" fmla="*/ 1 w 37"/>
                <a:gd name="T41" fmla="*/ 0 h 101"/>
                <a:gd name="T42" fmla="*/ 1 w 37"/>
                <a:gd name="T43" fmla="*/ 0 h 101"/>
                <a:gd name="T44" fmla="*/ 1 w 37"/>
                <a:gd name="T45" fmla="*/ 0 h 101"/>
                <a:gd name="T46" fmla="*/ 1 w 37"/>
                <a:gd name="T47" fmla="*/ 0 h 1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
                <a:gd name="T73" fmla="*/ 0 h 101"/>
                <a:gd name="T74" fmla="*/ 37 w 37"/>
                <a:gd name="T75" fmla="*/ 101 h 1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 h="101">
                  <a:moveTo>
                    <a:pt x="31" y="0"/>
                  </a:moveTo>
                  <a:lnTo>
                    <a:pt x="25" y="5"/>
                  </a:lnTo>
                  <a:lnTo>
                    <a:pt x="25" y="17"/>
                  </a:lnTo>
                  <a:lnTo>
                    <a:pt x="25" y="27"/>
                  </a:lnTo>
                  <a:lnTo>
                    <a:pt x="22" y="39"/>
                  </a:lnTo>
                  <a:lnTo>
                    <a:pt x="20" y="51"/>
                  </a:lnTo>
                  <a:lnTo>
                    <a:pt x="16" y="63"/>
                  </a:lnTo>
                  <a:lnTo>
                    <a:pt x="11" y="74"/>
                  </a:lnTo>
                  <a:lnTo>
                    <a:pt x="6" y="86"/>
                  </a:lnTo>
                  <a:lnTo>
                    <a:pt x="0" y="97"/>
                  </a:lnTo>
                  <a:lnTo>
                    <a:pt x="10" y="101"/>
                  </a:lnTo>
                  <a:lnTo>
                    <a:pt x="16" y="91"/>
                  </a:lnTo>
                  <a:lnTo>
                    <a:pt x="21" y="79"/>
                  </a:lnTo>
                  <a:lnTo>
                    <a:pt x="26" y="65"/>
                  </a:lnTo>
                  <a:lnTo>
                    <a:pt x="29" y="53"/>
                  </a:lnTo>
                  <a:lnTo>
                    <a:pt x="32" y="41"/>
                  </a:lnTo>
                  <a:lnTo>
                    <a:pt x="34" y="29"/>
                  </a:lnTo>
                  <a:lnTo>
                    <a:pt x="37" y="17"/>
                  </a:lnTo>
                  <a:lnTo>
                    <a:pt x="37" y="5"/>
                  </a:lnTo>
                  <a:lnTo>
                    <a:pt x="31" y="10"/>
                  </a:lnTo>
                  <a:lnTo>
                    <a:pt x="31" y="0"/>
                  </a:lnTo>
                  <a:lnTo>
                    <a:pt x="25" y="0"/>
                  </a:lnTo>
                  <a:lnTo>
                    <a:pt x="25" y="5"/>
                  </a:lnTo>
                  <a:lnTo>
                    <a:pt x="31"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10" name="Freeform 763"/>
            <p:cNvSpPr>
              <a:spLocks noChangeArrowheads="1"/>
            </p:cNvSpPr>
            <p:nvPr/>
          </p:nvSpPr>
          <p:spPr bwMode="auto">
            <a:xfrm>
              <a:off x="335" y="552"/>
              <a:ext cx="25" cy="8"/>
            </a:xfrm>
            <a:custGeom>
              <a:avLst/>
              <a:gdLst>
                <a:gd name="T0" fmla="*/ 1 w 49"/>
                <a:gd name="T1" fmla="*/ 0 h 17"/>
                <a:gd name="T2" fmla="*/ 1 w 49"/>
                <a:gd name="T3" fmla="*/ 0 h 17"/>
                <a:gd name="T4" fmla="*/ 1 w 49"/>
                <a:gd name="T5" fmla="*/ 0 h 17"/>
                <a:gd name="T6" fmla="*/ 1 w 49"/>
                <a:gd name="T7" fmla="*/ 0 h 17"/>
                <a:gd name="T8" fmla="*/ 1 w 49"/>
                <a:gd name="T9" fmla="*/ 0 h 17"/>
                <a:gd name="T10" fmla="*/ 1 w 49"/>
                <a:gd name="T11" fmla="*/ 0 h 17"/>
                <a:gd name="T12" fmla="*/ 1 w 49"/>
                <a:gd name="T13" fmla="*/ 0 h 17"/>
                <a:gd name="T14" fmla="*/ 1 w 49"/>
                <a:gd name="T15" fmla="*/ 0 h 17"/>
                <a:gd name="T16" fmla="*/ 1 w 49"/>
                <a:gd name="T17" fmla="*/ 0 h 17"/>
                <a:gd name="T18" fmla="*/ 0 w 49"/>
                <a:gd name="T19" fmla="*/ 0 h 17"/>
                <a:gd name="T20" fmla="*/ 0 w 49"/>
                <a:gd name="T21" fmla="*/ 0 h 17"/>
                <a:gd name="T22" fmla="*/ 1 w 49"/>
                <a:gd name="T23" fmla="*/ 0 h 17"/>
                <a:gd name="T24" fmla="*/ 1 w 49"/>
                <a:gd name="T25" fmla="*/ 0 h 17"/>
                <a:gd name="T26" fmla="*/ 1 w 49"/>
                <a:gd name="T27" fmla="*/ 0 h 17"/>
                <a:gd name="T28" fmla="*/ 1 w 49"/>
                <a:gd name="T29" fmla="*/ 0 h 17"/>
                <a:gd name="T30" fmla="*/ 1 w 49"/>
                <a:gd name="T31" fmla="*/ 0 h 17"/>
                <a:gd name="T32" fmla="*/ 1 w 49"/>
                <a:gd name="T33" fmla="*/ 0 h 17"/>
                <a:gd name="T34" fmla="*/ 1 w 49"/>
                <a:gd name="T35" fmla="*/ 0 h 17"/>
                <a:gd name="T36" fmla="*/ 1 w 49"/>
                <a:gd name="T37" fmla="*/ 0 h 17"/>
                <a:gd name="T38" fmla="*/ 1 w 49"/>
                <a:gd name="T39" fmla="*/ 0 h 17"/>
                <a:gd name="T40" fmla="*/ 1 w 49"/>
                <a:gd name="T41" fmla="*/ 0 h 17"/>
                <a:gd name="T42" fmla="*/ 1 w 49"/>
                <a:gd name="T43" fmla="*/ 0 h 17"/>
                <a:gd name="T44" fmla="*/ 1 w 49"/>
                <a:gd name="T45" fmla="*/ 0 h 17"/>
                <a:gd name="T46" fmla="*/ 1 w 49"/>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9"/>
                <a:gd name="T73" fmla="*/ 0 h 17"/>
                <a:gd name="T74" fmla="*/ 49 w 49"/>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9" h="17">
                  <a:moveTo>
                    <a:pt x="49" y="5"/>
                  </a:moveTo>
                  <a:lnTo>
                    <a:pt x="43" y="1"/>
                  </a:lnTo>
                  <a:lnTo>
                    <a:pt x="39" y="2"/>
                  </a:lnTo>
                  <a:lnTo>
                    <a:pt x="33" y="2"/>
                  </a:lnTo>
                  <a:lnTo>
                    <a:pt x="27" y="4"/>
                  </a:lnTo>
                  <a:lnTo>
                    <a:pt x="21" y="5"/>
                  </a:lnTo>
                  <a:lnTo>
                    <a:pt x="17" y="6"/>
                  </a:lnTo>
                  <a:lnTo>
                    <a:pt x="11" y="6"/>
                  </a:lnTo>
                  <a:lnTo>
                    <a:pt x="6" y="7"/>
                  </a:lnTo>
                  <a:lnTo>
                    <a:pt x="0" y="7"/>
                  </a:lnTo>
                  <a:lnTo>
                    <a:pt x="0" y="17"/>
                  </a:lnTo>
                  <a:lnTo>
                    <a:pt x="6" y="17"/>
                  </a:lnTo>
                  <a:lnTo>
                    <a:pt x="11" y="16"/>
                  </a:lnTo>
                  <a:lnTo>
                    <a:pt x="17" y="16"/>
                  </a:lnTo>
                  <a:lnTo>
                    <a:pt x="23" y="14"/>
                  </a:lnTo>
                  <a:lnTo>
                    <a:pt x="29" y="13"/>
                  </a:lnTo>
                  <a:lnTo>
                    <a:pt x="33" y="12"/>
                  </a:lnTo>
                  <a:lnTo>
                    <a:pt x="39" y="12"/>
                  </a:lnTo>
                  <a:lnTo>
                    <a:pt x="45" y="11"/>
                  </a:lnTo>
                  <a:lnTo>
                    <a:pt x="39" y="7"/>
                  </a:lnTo>
                  <a:lnTo>
                    <a:pt x="49" y="5"/>
                  </a:lnTo>
                  <a:lnTo>
                    <a:pt x="48" y="0"/>
                  </a:lnTo>
                  <a:lnTo>
                    <a:pt x="43" y="1"/>
                  </a:lnTo>
                  <a:lnTo>
                    <a:pt x="49" y="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11" name="Freeform 764"/>
            <p:cNvSpPr>
              <a:spLocks noChangeArrowheads="1"/>
            </p:cNvSpPr>
            <p:nvPr/>
          </p:nvSpPr>
          <p:spPr bwMode="auto">
            <a:xfrm>
              <a:off x="355" y="554"/>
              <a:ext cx="29" cy="46"/>
            </a:xfrm>
            <a:custGeom>
              <a:avLst/>
              <a:gdLst>
                <a:gd name="T0" fmla="*/ 1 w 58"/>
                <a:gd name="T1" fmla="*/ 1 h 90"/>
                <a:gd name="T2" fmla="*/ 1 w 58"/>
                <a:gd name="T3" fmla="*/ 1 h 90"/>
                <a:gd name="T4" fmla="*/ 1 w 58"/>
                <a:gd name="T5" fmla="*/ 1 h 90"/>
                <a:gd name="T6" fmla="*/ 1 w 58"/>
                <a:gd name="T7" fmla="*/ 1 h 90"/>
                <a:gd name="T8" fmla="*/ 1 w 58"/>
                <a:gd name="T9" fmla="*/ 1 h 90"/>
                <a:gd name="T10" fmla="*/ 1 w 58"/>
                <a:gd name="T11" fmla="*/ 1 h 90"/>
                <a:gd name="T12" fmla="*/ 1 w 58"/>
                <a:gd name="T13" fmla="*/ 1 h 90"/>
                <a:gd name="T14" fmla="*/ 1 w 58"/>
                <a:gd name="T15" fmla="*/ 1 h 90"/>
                <a:gd name="T16" fmla="*/ 1 w 58"/>
                <a:gd name="T17" fmla="*/ 1 h 90"/>
                <a:gd name="T18" fmla="*/ 1 w 58"/>
                <a:gd name="T19" fmla="*/ 0 h 90"/>
                <a:gd name="T20" fmla="*/ 0 w 58"/>
                <a:gd name="T21" fmla="*/ 1 h 90"/>
                <a:gd name="T22" fmla="*/ 1 w 58"/>
                <a:gd name="T23" fmla="*/ 1 h 90"/>
                <a:gd name="T24" fmla="*/ 1 w 58"/>
                <a:gd name="T25" fmla="*/ 1 h 90"/>
                <a:gd name="T26" fmla="*/ 1 w 58"/>
                <a:gd name="T27" fmla="*/ 1 h 90"/>
                <a:gd name="T28" fmla="*/ 1 w 58"/>
                <a:gd name="T29" fmla="*/ 1 h 90"/>
                <a:gd name="T30" fmla="*/ 1 w 58"/>
                <a:gd name="T31" fmla="*/ 1 h 90"/>
                <a:gd name="T32" fmla="*/ 1 w 58"/>
                <a:gd name="T33" fmla="*/ 1 h 90"/>
                <a:gd name="T34" fmla="*/ 1 w 58"/>
                <a:gd name="T35" fmla="*/ 1 h 90"/>
                <a:gd name="T36" fmla="*/ 1 w 58"/>
                <a:gd name="T37" fmla="*/ 1 h 90"/>
                <a:gd name="T38" fmla="*/ 1 w 58"/>
                <a:gd name="T39" fmla="*/ 1 h 90"/>
                <a:gd name="T40" fmla="*/ 1 w 58"/>
                <a:gd name="T41" fmla="*/ 1 h 90"/>
                <a:gd name="T42" fmla="*/ 1 w 58"/>
                <a:gd name="T43" fmla="*/ 1 h 90"/>
                <a:gd name="T44" fmla="*/ 1 w 58"/>
                <a:gd name="T45" fmla="*/ 1 h 90"/>
                <a:gd name="T46" fmla="*/ 1 w 58"/>
                <a:gd name="T47" fmla="*/ 1 h 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
                <a:gd name="T73" fmla="*/ 0 h 90"/>
                <a:gd name="T74" fmla="*/ 58 w 58"/>
                <a:gd name="T75" fmla="*/ 90 h 9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 h="90">
                  <a:moveTo>
                    <a:pt x="55" y="79"/>
                  </a:moveTo>
                  <a:lnTo>
                    <a:pt x="58" y="81"/>
                  </a:lnTo>
                  <a:lnTo>
                    <a:pt x="50" y="72"/>
                  </a:lnTo>
                  <a:lnTo>
                    <a:pt x="44" y="62"/>
                  </a:lnTo>
                  <a:lnTo>
                    <a:pt x="36" y="54"/>
                  </a:lnTo>
                  <a:lnTo>
                    <a:pt x="30" y="43"/>
                  </a:lnTo>
                  <a:lnTo>
                    <a:pt x="24" y="32"/>
                  </a:lnTo>
                  <a:lnTo>
                    <a:pt x="19" y="20"/>
                  </a:lnTo>
                  <a:lnTo>
                    <a:pt x="14" y="9"/>
                  </a:lnTo>
                  <a:lnTo>
                    <a:pt x="10" y="0"/>
                  </a:lnTo>
                  <a:lnTo>
                    <a:pt x="0" y="2"/>
                  </a:lnTo>
                  <a:lnTo>
                    <a:pt x="4" y="14"/>
                  </a:lnTo>
                  <a:lnTo>
                    <a:pt x="9" y="25"/>
                  </a:lnTo>
                  <a:lnTo>
                    <a:pt x="14" y="37"/>
                  </a:lnTo>
                  <a:lnTo>
                    <a:pt x="20" y="48"/>
                  </a:lnTo>
                  <a:lnTo>
                    <a:pt x="26" y="59"/>
                  </a:lnTo>
                  <a:lnTo>
                    <a:pt x="34" y="70"/>
                  </a:lnTo>
                  <a:lnTo>
                    <a:pt x="42" y="79"/>
                  </a:lnTo>
                  <a:lnTo>
                    <a:pt x="51" y="88"/>
                  </a:lnTo>
                  <a:lnTo>
                    <a:pt x="55" y="89"/>
                  </a:lnTo>
                  <a:lnTo>
                    <a:pt x="51" y="88"/>
                  </a:lnTo>
                  <a:lnTo>
                    <a:pt x="52" y="90"/>
                  </a:lnTo>
                  <a:lnTo>
                    <a:pt x="55" y="89"/>
                  </a:lnTo>
                  <a:lnTo>
                    <a:pt x="55" y="79"/>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12" name="Freeform 765"/>
            <p:cNvSpPr>
              <a:spLocks noChangeArrowheads="1"/>
            </p:cNvSpPr>
            <p:nvPr/>
          </p:nvSpPr>
          <p:spPr bwMode="auto">
            <a:xfrm>
              <a:off x="382" y="589"/>
              <a:ext cx="21" cy="10"/>
            </a:xfrm>
            <a:custGeom>
              <a:avLst/>
              <a:gdLst>
                <a:gd name="T0" fmla="*/ 0 w 43"/>
                <a:gd name="T1" fmla="*/ 1 h 19"/>
                <a:gd name="T2" fmla="*/ 0 w 43"/>
                <a:gd name="T3" fmla="*/ 0 h 19"/>
                <a:gd name="T4" fmla="*/ 0 w 43"/>
                <a:gd name="T5" fmla="*/ 1 h 19"/>
                <a:gd name="T6" fmla="*/ 0 w 43"/>
                <a:gd name="T7" fmla="*/ 1 h 19"/>
                <a:gd name="T8" fmla="*/ 0 w 43"/>
                <a:gd name="T9" fmla="*/ 1 h 19"/>
                <a:gd name="T10" fmla="*/ 0 w 43"/>
                <a:gd name="T11" fmla="*/ 1 h 19"/>
                <a:gd name="T12" fmla="*/ 0 w 43"/>
                <a:gd name="T13" fmla="*/ 1 h 19"/>
                <a:gd name="T14" fmla="*/ 0 w 43"/>
                <a:gd name="T15" fmla="*/ 1 h 19"/>
                <a:gd name="T16" fmla="*/ 0 w 43"/>
                <a:gd name="T17" fmla="*/ 1 h 19"/>
                <a:gd name="T18" fmla="*/ 0 w 43"/>
                <a:gd name="T19" fmla="*/ 1 h 19"/>
                <a:gd name="T20" fmla="*/ 0 w 43"/>
                <a:gd name="T21" fmla="*/ 1 h 19"/>
                <a:gd name="T22" fmla="*/ 0 w 43"/>
                <a:gd name="T23" fmla="*/ 1 h 19"/>
                <a:gd name="T24" fmla="*/ 0 w 43"/>
                <a:gd name="T25" fmla="*/ 1 h 19"/>
                <a:gd name="T26" fmla="*/ 0 w 43"/>
                <a:gd name="T27" fmla="*/ 1 h 19"/>
                <a:gd name="T28" fmla="*/ 0 w 43"/>
                <a:gd name="T29" fmla="*/ 1 h 19"/>
                <a:gd name="T30" fmla="*/ 0 w 43"/>
                <a:gd name="T31" fmla="*/ 1 h 19"/>
                <a:gd name="T32" fmla="*/ 0 w 43"/>
                <a:gd name="T33" fmla="*/ 1 h 19"/>
                <a:gd name="T34" fmla="*/ 0 w 43"/>
                <a:gd name="T35" fmla="*/ 1 h 19"/>
                <a:gd name="T36" fmla="*/ 0 w 43"/>
                <a:gd name="T37" fmla="*/ 1 h 19"/>
                <a:gd name="T38" fmla="*/ 0 w 43"/>
                <a:gd name="T39" fmla="*/ 1 h 19"/>
                <a:gd name="T40" fmla="*/ 0 w 43"/>
                <a:gd name="T41" fmla="*/ 1 h 19"/>
                <a:gd name="T42" fmla="*/ 0 w 43"/>
                <a:gd name="T43" fmla="*/ 1 h 19"/>
                <a:gd name="T44" fmla="*/ 0 w 43"/>
                <a:gd name="T45" fmla="*/ 1 h 19"/>
                <a:gd name="T46" fmla="*/ 0 w 43"/>
                <a:gd name="T47" fmla="*/ 1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
                <a:gd name="T73" fmla="*/ 0 h 19"/>
                <a:gd name="T74" fmla="*/ 43 w 43"/>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 h="19">
                  <a:moveTo>
                    <a:pt x="33" y="3"/>
                  </a:moveTo>
                  <a:lnTo>
                    <a:pt x="35" y="0"/>
                  </a:lnTo>
                  <a:lnTo>
                    <a:pt x="32" y="1"/>
                  </a:lnTo>
                  <a:lnTo>
                    <a:pt x="27" y="3"/>
                  </a:lnTo>
                  <a:lnTo>
                    <a:pt x="23" y="4"/>
                  </a:lnTo>
                  <a:lnTo>
                    <a:pt x="18" y="6"/>
                  </a:lnTo>
                  <a:lnTo>
                    <a:pt x="13" y="7"/>
                  </a:lnTo>
                  <a:lnTo>
                    <a:pt x="8" y="8"/>
                  </a:lnTo>
                  <a:lnTo>
                    <a:pt x="3" y="9"/>
                  </a:lnTo>
                  <a:lnTo>
                    <a:pt x="0" y="9"/>
                  </a:lnTo>
                  <a:lnTo>
                    <a:pt x="0" y="19"/>
                  </a:lnTo>
                  <a:lnTo>
                    <a:pt x="6" y="19"/>
                  </a:lnTo>
                  <a:lnTo>
                    <a:pt x="11" y="18"/>
                  </a:lnTo>
                  <a:lnTo>
                    <a:pt x="16" y="17"/>
                  </a:lnTo>
                  <a:lnTo>
                    <a:pt x="21" y="15"/>
                  </a:lnTo>
                  <a:lnTo>
                    <a:pt x="26" y="14"/>
                  </a:lnTo>
                  <a:lnTo>
                    <a:pt x="32" y="13"/>
                  </a:lnTo>
                  <a:lnTo>
                    <a:pt x="37" y="11"/>
                  </a:lnTo>
                  <a:lnTo>
                    <a:pt x="40" y="9"/>
                  </a:lnTo>
                  <a:lnTo>
                    <a:pt x="43" y="6"/>
                  </a:lnTo>
                  <a:lnTo>
                    <a:pt x="40" y="9"/>
                  </a:lnTo>
                  <a:lnTo>
                    <a:pt x="43" y="8"/>
                  </a:lnTo>
                  <a:lnTo>
                    <a:pt x="43" y="6"/>
                  </a:lnTo>
                  <a:lnTo>
                    <a:pt x="33"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13" name="Freeform 766"/>
            <p:cNvSpPr>
              <a:spLocks noChangeArrowheads="1"/>
            </p:cNvSpPr>
            <p:nvPr/>
          </p:nvSpPr>
          <p:spPr bwMode="auto">
            <a:xfrm>
              <a:off x="398" y="541"/>
              <a:ext cx="9" cy="51"/>
            </a:xfrm>
            <a:custGeom>
              <a:avLst/>
              <a:gdLst>
                <a:gd name="T0" fmla="*/ 1 w 18"/>
                <a:gd name="T1" fmla="*/ 0 h 103"/>
                <a:gd name="T2" fmla="*/ 1 w 18"/>
                <a:gd name="T3" fmla="*/ 0 h 103"/>
                <a:gd name="T4" fmla="*/ 1 w 18"/>
                <a:gd name="T5" fmla="*/ 0 h 103"/>
                <a:gd name="T6" fmla="*/ 1 w 18"/>
                <a:gd name="T7" fmla="*/ 0 h 103"/>
                <a:gd name="T8" fmla="*/ 1 w 18"/>
                <a:gd name="T9" fmla="*/ 0 h 103"/>
                <a:gd name="T10" fmla="*/ 1 w 18"/>
                <a:gd name="T11" fmla="*/ 0 h 103"/>
                <a:gd name="T12" fmla="*/ 1 w 18"/>
                <a:gd name="T13" fmla="*/ 0 h 103"/>
                <a:gd name="T14" fmla="*/ 1 w 18"/>
                <a:gd name="T15" fmla="*/ 0 h 103"/>
                <a:gd name="T16" fmla="*/ 1 w 18"/>
                <a:gd name="T17" fmla="*/ 0 h 103"/>
                <a:gd name="T18" fmla="*/ 1 w 18"/>
                <a:gd name="T19" fmla="*/ 0 h 103"/>
                <a:gd name="T20" fmla="*/ 1 w 18"/>
                <a:gd name="T21" fmla="*/ 0 h 103"/>
                <a:gd name="T22" fmla="*/ 1 w 18"/>
                <a:gd name="T23" fmla="*/ 0 h 103"/>
                <a:gd name="T24" fmla="*/ 1 w 18"/>
                <a:gd name="T25" fmla="*/ 0 h 103"/>
                <a:gd name="T26" fmla="*/ 1 w 18"/>
                <a:gd name="T27" fmla="*/ 0 h 103"/>
                <a:gd name="T28" fmla="*/ 1 w 18"/>
                <a:gd name="T29" fmla="*/ 0 h 103"/>
                <a:gd name="T30" fmla="*/ 1 w 18"/>
                <a:gd name="T31" fmla="*/ 0 h 103"/>
                <a:gd name="T32" fmla="*/ 1 w 18"/>
                <a:gd name="T33" fmla="*/ 0 h 103"/>
                <a:gd name="T34" fmla="*/ 1 w 18"/>
                <a:gd name="T35" fmla="*/ 0 h 103"/>
                <a:gd name="T36" fmla="*/ 1 w 18"/>
                <a:gd name="T37" fmla="*/ 0 h 103"/>
                <a:gd name="T38" fmla="*/ 1 w 18"/>
                <a:gd name="T39" fmla="*/ 0 h 103"/>
                <a:gd name="T40" fmla="*/ 1 w 18"/>
                <a:gd name="T41" fmla="*/ 0 h 103"/>
                <a:gd name="T42" fmla="*/ 0 w 18"/>
                <a:gd name="T43" fmla="*/ 0 h 103"/>
                <a:gd name="T44" fmla="*/ 1 w 18"/>
                <a:gd name="T45" fmla="*/ 0 h 103"/>
                <a:gd name="T46" fmla="*/ 1 w 18"/>
                <a:gd name="T47" fmla="*/ 0 h 1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103"/>
                <a:gd name="T74" fmla="*/ 18 w 18"/>
                <a:gd name="T75" fmla="*/ 103 h 1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103">
                  <a:moveTo>
                    <a:pt x="3" y="0"/>
                  </a:moveTo>
                  <a:lnTo>
                    <a:pt x="1" y="6"/>
                  </a:lnTo>
                  <a:lnTo>
                    <a:pt x="3" y="17"/>
                  </a:lnTo>
                  <a:lnTo>
                    <a:pt x="6" y="29"/>
                  </a:lnTo>
                  <a:lnTo>
                    <a:pt x="6" y="40"/>
                  </a:lnTo>
                  <a:lnTo>
                    <a:pt x="6" y="52"/>
                  </a:lnTo>
                  <a:lnTo>
                    <a:pt x="6" y="65"/>
                  </a:lnTo>
                  <a:lnTo>
                    <a:pt x="6" y="77"/>
                  </a:lnTo>
                  <a:lnTo>
                    <a:pt x="5" y="88"/>
                  </a:lnTo>
                  <a:lnTo>
                    <a:pt x="1" y="100"/>
                  </a:lnTo>
                  <a:lnTo>
                    <a:pt x="11" y="103"/>
                  </a:lnTo>
                  <a:lnTo>
                    <a:pt x="15" y="91"/>
                  </a:lnTo>
                  <a:lnTo>
                    <a:pt x="16" y="77"/>
                  </a:lnTo>
                  <a:lnTo>
                    <a:pt x="18" y="65"/>
                  </a:lnTo>
                  <a:lnTo>
                    <a:pt x="18" y="52"/>
                  </a:lnTo>
                  <a:lnTo>
                    <a:pt x="18" y="40"/>
                  </a:lnTo>
                  <a:lnTo>
                    <a:pt x="16" y="27"/>
                  </a:lnTo>
                  <a:lnTo>
                    <a:pt x="13" y="15"/>
                  </a:lnTo>
                  <a:lnTo>
                    <a:pt x="11" y="4"/>
                  </a:lnTo>
                  <a:lnTo>
                    <a:pt x="8" y="10"/>
                  </a:lnTo>
                  <a:lnTo>
                    <a:pt x="3" y="0"/>
                  </a:lnTo>
                  <a:lnTo>
                    <a:pt x="0" y="2"/>
                  </a:lnTo>
                  <a:lnTo>
                    <a:pt x="1" y="6"/>
                  </a:lnTo>
                  <a:lnTo>
                    <a:pt x="3"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14" name="Freeform 767"/>
            <p:cNvSpPr>
              <a:spLocks noChangeArrowheads="1"/>
            </p:cNvSpPr>
            <p:nvPr/>
          </p:nvSpPr>
          <p:spPr bwMode="auto">
            <a:xfrm>
              <a:off x="400" y="531"/>
              <a:ext cx="25" cy="15"/>
            </a:xfrm>
            <a:custGeom>
              <a:avLst/>
              <a:gdLst>
                <a:gd name="T0" fmla="*/ 0 w 51"/>
                <a:gd name="T1" fmla="*/ 1 h 30"/>
                <a:gd name="T2" fmla="*/ 0 w 51"/>
                <a:gd name="T3" fmla="*/ 1 h 30"/>
                <a:gd name="T4" fmla="*/ 0 w 51"/>
                <a:gd name="T5" fmla="*/ 1 h 30"/>
                <a:gd name="T6" fmla="*/ 0 w 51"/>
                <a:gd name="T7" fmla="*/ 1 h 30"/>
                <a:gd name="T8" fmla="*/ 0 w 51"/>
                <a:gd name="T9" fmla="*/ 1 h 30"/>
                <a:gd name="T10" fmla="*/ 0 w 51"/>
                <a:gd name="T11" fmla="*/ 1 h 30"/>
                <a:gd name="T12" fmla="*/ 0 w 51"/>
                <a:gd name="T13" fmla="*/ 1 h 30"/>
                <a:gd name="T14" fmla="*/ 0 w 51"/>
                <a:gd name="T15" fmla="*/ 1 h 30"/>
                <a:gd name="T16" fmla="*/ 0 w 51"/>
                <a:gd name="T17" fmla="*/ 1 h 30"/>
                <a:gd name="T18" fmla="*/ 0 w 51"/>
                <a:gd name="T19" fmla="*/ 1 h 30"/>
                <a:gd name="T20" fmla="*/ 0 w 51"/>
                <a:gd name="T21" fmla="*/ 1 h 30"/>
                <a:gd name="T22" fmla="*/ 0 w 51"/>
                <a:gd name="T23" fmla="*/ 1 h 30"/>
                <a:gd name="T24" fmla="*/ 0 w 51"/>
                <a:gd name="T25" fmla="*/ 1 h 30"/>
                <a:gd name="T26" fmla="*/ 0 w 51"/>
                <a:gd name="T27" fmla="*/ 1 h 30"/>
                <a:gd name="T28" fmla="*/ 0 w 51"/>
                <a:gd name="T29" fmla="*/ 1 h 30"/>
                <a:gd name="T30" fmla="*/ 0 w 51"/>
                <a:gd name="T31" fmla="*/ 1 h 30"/>
                <a:gd name="T32" fmla="*/ 0 w 51"/>
                <a:gd name="T33" fmla="*/ 1 h 30"/>
                <a:gd name="T34" fmla="*/ 0 w 51"/>
                <a:gd name="T35" fmla="*/ 1 h 30"/>
                <a:gd name="T36" fmla="*/ 0 w 51"/>
                <a:gd name="T37" fmla="*/ 1 h 30"/>
                <a:gd name="T38" fmla="*/ 0 w 51"/>
                <a:gd name="T39" fmla="*/ 1 h 30"/>
                <a:gd name="T40" fmla="*/ 0 w 51"/>
                <a:gd name="T41" fmla="*/ 1 h 30"/>
                <a:gd name="T42" fmla="*/ 0 w 51"/>
                <a:gd name="T43" fmla="*/ 0 h 30"/>
                <a:gd name="T44" fmla="*/ 0 w 51"/>
                <a:gd name="T45" fmla="*/ 1 h 30"/>
                <a:gd name="T46" fmla="*/ 0 w 51"/>
                <a:gd name="T47" fmla="*/ 1 h 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
                <a:gd name="T73" fmla="*/ 0 h 30"/>
                <a:gd name="T74" fmla="*/ 51 w 51"/>
                <a:gd name="T75" fmla="*/ 30 h 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 h="30">
                  <a:moveTo>
                    <a:pt x="51" y="5"/>
                  </a:moveTo>
                  <a:lnTo>
                    <a:pt x="44" y="2"/>
                  </a:lnTo>
                  <a:lnTo>
                    <a:pt x="39" y="5"/>
                  </a:lnTo>
                  <a:lnTo>
                    <a:pt x="33" y="7"/>
                  </a:lnTo>
                  <a:lnTo>
                    <a:pt x="28" y="10"/>
                  </a:lnTo>
                  <a:lnTo>
                    <a:pt x="24" y="11"/>
                  </a:lnTo>
                  <a:lnTo>
                    <a:pt x="17" y="13"/>
                  </a:lnTo>
                  <a:lnTo>
                    <a:pt x="12" y="16"/>
                  </a:lnTo>
                  <a:lnTo>
                    <a:pt x="5" y="18"/>
                  </a:lnTo>
                  <a:lnTo>
                    <a:pt x="0" y="20"/>
                  </a:lnTo>
                  <a:lnTo>
                    <a:pt x="5" y="30"/>
                  </a:lnTo>
                  <a:lnTo>
                    <a:pt x="10" y="28"/>
                  </a:lnTo>
                  <a:lnTo>
                    <a:pt x="17" y="25"/>
                  </a:lnTo>
                  <a:lnTo>
                    <a:pt x="21" y="23"/>
                  </a:lnTo>
                  <a:lnTo>
                    <a:pt x="26" y="20"/>
                  </a:lnTo>
                  <a:lnTo>
                    <a:pt x="33" y="19"/>
                  </a:lnTo>
                  <a:lnTo>
                    <a:pt x="38" y="17"/>
                  </a:lnTo>
                  <a:lnTo>
                    <a:pt x="44" y="14"/>
                  </a:lnTo>
                  <a:lnTo>
                    <a:pt x="49" y="12"/>
                  </a:lnTo>
                  <a:lnTo>
                    <a:pt x="41" y="10"/>
                  </a:lnTo>
                  <a:lnTo>
                    <a:pt x="51" y="5"/>
                  </a:lnTo>
                  <a:lnTo>
                    <a:pt x="49" y="0"/>
                  </a:lnTo>
                  <a:lnTo>
                    <a:pt x="44" y="2"/>
                  </a:lnTo>
                  <a:lnTo>
                    <a:pt x="51" y="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15" name="Freeform 768"/>
            <p:cNvSpPr>
              <a:spLocks noChangeArrowheads="1"/>
            </p:cNvSpPr>
            <p:nvPr/>
          </p:nvSpPr>
          <p:spPr bwMode="auto">
            <a:xfrm>
              <a:off x="420" y="533"/>
              <a:ext cx="38" cy="39"/>
            </a:xfrm>
            <a:custGeom>
              <a:avLst/>
              <a:gdLst>
                <a:gd name="T0" fmla="*/ 0 w 77"/>
                <a:gd name="T1" fmla="*/ 1 h 77"/>
                <a:gd name="T2" fmla="*/ 0 w 77"/>
                <a:gd name="T3" fmla="*/ 1 h 77"/>
                <a:gd name="T4" fmla="*/ 0 w 77"/>
                <a:gd name="T5" fmla="*/ 1 h 77"/>
                <a:gd name="T6" fmla="*/ 0 w 77"/>
                <a:gd name="T7" fmla="*/ 1 h 77"/>
                <a:gd name="T8" fmla="*/ 0 w 77"/>
                <a:gd name="T9" fmla="*/ 1 h 77"/>
                <a:gd name="T10" fmla="*/ 0 w 77"/>
                <a:gd name="T11" fmla="*/ 1 h 77"/>
                <a:gd name="T12" fmla="*/ 0 w 77"/>
                <a:gd name="T13" fmla="*/ 1 h 77"/>
                <a:gd name="T14" fmla="*/ 0 w 77"/>
                <a:gd name="T15" fmla="*/ 1 h 77"/>
                <a:gd name="T16" fmla="*/ 0 w 77"/>
                <a:gd name="T17" fmla="*/ 1 h 77"/>
                <a:gd name="T18" fmla="*/ 0 w 77"/>
                <a:gd name="T19" fmla="*/ 0 h 77"/>
                <a:gd name="T20" fmla="*/ 0 w 77"/>
                <a:gd name="T21" fmla="*/ 1 h 77"/>
                <a:gd name="T22" fmla="*/ 0 w 77"/>
                <a:gd name="T23" fmla="*/ 1 h 77"/>
                <a:gd name="T24" fmla="*/ 0 w 77"/>
                <a:gd name="T25" fmla="*/ 1 h 77"/>
                <a:gd name="T26" fmla="*/ 0 w 77"/>
                <a:gd name="T27" fmla="*/ 1 h 77"/>
                <a:gd name="T28" fmla="*/ 0 w 77"/>
                <a:gd name="T29" fmla="*/ 1 h 77"/>
                <a:gd name="T30" fmla="*/ 0 w 77"/>
                <a:gd name="T31" fmla="*/ 1 h 77"/>
                <a:gd name="T32" fmla="*/ 0 w 77"/>
                <a:gd name="T33" fmla="*/ 1 h 77"/>
                <a:gd name="T34" fmla="*/ 0 w 77"/>
                <a:gd name="T35" fmla="*/ 1 h 77"/>
                <a:gd name="T36" fmla="*/ 0 w 77"/>
                <a:gd name="T37" fmla="*/ 1 h 77"/>
                <a:gd name="T38" fmla="*/ 0 w 77"/>
                <a:gd name="T39" fmla="*/ 1 h 77"/>
                <a:gd name="T40" fmla="*/ 0 w 77"/>
                <a:gd name="T41" fmla="*/ 1 h 77"/>
                <a:gd name="T42" fmla="*/ 0 w 77"/>
                <a:gd name="T43" fmla="*/ 1 h 77"/>
                <a:gd name="T44" fmla="*/ 0 w 77"/>
                <a:gd name="T45" fmla="*/ 1 h 77"/>
                <a:gd name="T46" fmla="*/ 0 w 77"/>
                <a:gd name="T47" fmla="*/ 1 h 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
                <a:gd name="T73" fmla="*/ 0 h 77"/>
                <a:gd name="T74" fmla="*/ 77 w 77"/>
                <a:gd name="T75" fmla="*/ 77 h 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 h="77">
                  <a:moveTo>
                    <a:pt x="72" y="66"/>
                  </a:moveTo>
                  <a:lnTo>
                    <a:pt x="77" y="66"/>
                  </a:lnTo>
                  <a:lnTo>
                    <a:pt x="67" y="59"/>
                  </a:lnTo>
                  <a:lnTo>
                    <a:pt x="57" y="53"/>
                  </a:lnTo>
                  <a:lnTo>
                    <a:pt x="47" y="44"/>
                  </a:lnTo>
                  <a:lnTo>
                    <a:pt x="39" y="36"/>
                  </a:lnTo>
                  <a:lnTo>
                    <a:pt x="30" y="27"/>
                  </a:lnTo>
                  <a:lnTo>
                    <a:pt x="22" y="18"/>
                  </a:lnTo>
                  <a:lnTo>
                    <a:pt x="16" y="9"/>
                  </a:lnTo>
                  <a:lnTo>
                    <a:pt x="10" y="0"/>
                  </a:lnTo>
                  <a:lnTo>
                    <a:pt x="0" y="5"/>
                  </a:lnTo>
                  <a:lnTo>
                    <a:pt x="6" y="14"/>
                  </a:lnTo>
                  <a:lnTo>
                    <a:pt x="13" y="25"/>
                  </a:lnTo>
                  <a:lnTo>
                    <a:pt x="22" y="35"/>
                  </a:lnTo>
                  <a:lnTo>
                    <a:pt x="31" y="43"/>
                  </a:lnTo>
                  <a:lnTo>
                    <a:pt x="40" y="51"/>
                  </a:lnTo>
                  <a:lnTo>
                    <a:pt x="50" y="60"/>
                  </a:lnTo>
                  <a:lnTo>
                    <a:pt x="60" y="68"/>
                  </a:lnTo>
                  <a:lnTo>
                    <a:pt x="72" y="76"/>
                  </a:lnTo>
                  <a:lnTo>
                    <a:pt x="77" y="76"/>
                  </a:lnTo>
                  <a:lnTo>
                    <a:pt x="72" y="76"/>
                  </a:lnTo>
                  <a:lnTo>
                    <a:pt x="74" y="77"/>
                  </a:lnTo>
                  <a:lnTo>
                    <a:pt x="77" y="76"/>
                  </a:lnTo>
                  <a:lnTo>
                    <a:pt x="72" y="66"/>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16" name="Freeform 769"/>
            <p:cNvSpPr>
              <a:spLocks noChangeArrowheads="1"/>
            </p:cNvSpPr>
            <p:nvPr/>
          </p:nvSpPr>
          <p:spPr bwMode="auto">
            <a:xfrm>
              <a:off x="456" y="557"/>
              <a:ext cx="22" cy="14"/>
            </a:xfrm>
            <a:custGeom>
              <a:avLst/>
              <a:gdLst>
                <a:gd name="T0" fmla="*/ 1 w 43"/>
                <a:gd name="T1" fmla="*/ 0 h 29"/>
                <a:gd name="T2" fmla="*/ 1 w 43"/>
                <a:gd name="T3" fmla="*/ 0 h 29"/>
                <a:gd name="T4" fmla="*/ 1 w 43"/>
                <a:gd name="T5" fmla="*/ 0 h 29"/>
                <a:gd name="T6" fmla="*/ 1 w 43"/>
                <a:gd name="T7" fmla="*/ 0 h 29"/>
                <a:gd name="T8" fmla="*/ 1 w 43"/>
                <a:gd name="T9" fmla="*/ 0 h 29"/>
                <a:gd name="T10" fmla="*/ 0 w 43"/>
                <a:gd name="T11" fmla="*/ 0 h 29"/>
                <a:gd name="T12" fmla="*/ 1 w 43"/>
                <a:gd name="T13" fmla="*/ 0 h 29"/>
                <a:gd name="T14" fmla="*/ 1 w 43"/>
                <a:gd name="T15" fmla="*/ 0 h 29"/>
                <a:gd name="T16" fmla="*/ 1 w 43"/>
                <a:gd name="T17" fmla="*/ 0 h 29"/>
                <a:gd name="T18" fmla="*/ 1 w 43"/>
                <a:gd name="T19" fmla="*/ 0 h 29"/>
                <a:gd name="T20" fmla="*/ 1 w 43"/>
                <a:gd name="T21" fmla="*/ 0 h 29"/>
                <a:gd name="T22" fmla="*/ 1 w 43"/>
                <a:gd name="T23" fmla="*/ 0 h 29"/>
                <a:gd name="T24" fmla="*/ 1 w 43"/>
                <a:gd name="T25" fmla="*/ 0 h 29"/>
                <a:gd name="T26" fmla="*/ 1 w 43"/>
                <a:gd name="T27" fmla="*/ 0 h 29"/>
                <a:gd name="T28" fmla="*/ 1 w 43"/>
                <a:gd name="T29" fmla="*/ 0 h 29"/>
                <a:gd name="T30" fmla="*/ 1 w 43"/>
                <a:gd name="T31" fmla="*/ 0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
                <a:gd name="T49" fmla="*/ 0 h 29"/>
                <a:gd name="T50" fmla="*/ 43 w 43"/>
                <a:gd name="T51" fmla="*/ 29 h 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 h="29">
                  <a:moveTo>
                    <a:pt x="31" y="4"/>
                  </a:moveTo>
                  <a:lnTo>
                    <a:pt x="33" y="0"/>
                  </a:lnTo>
                  <a:lnTo>
                    <a:pt x="27" y="4"/>
                  </a:lnTo>
                  <a:lnTo>
                    <a:pt x="18" y="9"/>
                  </a:lnTo>
                  <a:lnTo>
                    <a:pt x="9" y="15"/>
                  </a:lnTo>
                  <a:lnTo>
                    <a:pt x="0" y="19"/>
                  </a:lnTo>
                  <a:lnTo>
                    <a:pt x="5" y="29"/>
                  </a:lnTo>
                  <a:lnTo>
                    <a:pt x="13" y="25"/>
                  </a:lnTo>
                  <a:lnTo>
                    <a:pt x="23" y="19"/>
                  </a:lnTo>
                  <a:lnTo>
                    <a:pt x="32" y="14"/>
                  </a:lnTo>
                  <a:lnTo>
                    <a:pt x="41" y="9"/>
                  </a:lnTo>
                  <a:lnTo>
                    <a:pt x="43" y="4"/>
                  </a:lnTo>
                  <a:lnTo>
                    <a:pt x="41" y="9"/>
                  </a:lnTo>
                  <a:lnTo>
                    <a:pt x="43" y="7"/>
                  </a:lnTo>
                  <a:lnTo>
                    <a:pt x="43" y="4"/>
                  </a:lnTo>
                  <a:lnTo>
                    <a:pt x="31" y="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17" name="Freeform 770"/>
            <p:cNvSpPr>
              <a:spLocks noChangeArrowheads="1"/>
            </p:cNvSpPr>
            <p:nvPr/>
          </p:nvSpPr>
          <p:spPr bwMode="auto">
            <a:xfrm>
              <a:off x="458" y="510"/>
              <a:ext cx="20" cy="49"/>
            </a:xfrm>
            <a:custGeom>
              <a:avLst/>
              <a:gdLst>
                <a:gd name="T0" fmla="*/ 1 w 39"/>
                <a:gd name="T1" fmla="*/ 0 h 98"/>
                <a:gd name="T2" fmla="*/ 1 w 39"/>
                <a:gd name="T3" fmla="*/ 1 h 98"/>
                <a:gd name="T4" fmla="*/ 1 w 39"/>
                <a:gd name="T5" fmla="*/ 1 h 98"/>
                <a:gd name="T6" fmla="*/ 1 w 39"/>
                <a:gd name="T7" fmla="*/ 1 h 98"/>
                <a:gd name="T8" fmla="*/ 1 w 39"/>
                <a:gd name="T9" fmla="*/ 1 h 98"/>
                <a:gd name="T10" fmla="*/ 1 w 39"/>
                <a:gd name="T11" fmla="*/ 1 h 98"/>
                <a:gd name="T12" fmla="*/ 1 w 39"/>
                <a:gd name="T13" fmla="*/ 1 h 98"/>
                <a:gd name="T14" fmla="*/ 1 w 39"/>
                <a:gd name="T15" fmla="*/ 1 h 98"/>
                <a:gd name="T16" fmla="*/ 1 w 39"/>
                <a:gd name="T17" fmla="*/ 1 h 98"/>
                <a:gd name="T18" fmla="*/ 1 w 39"/>
                <a:gd name="T19" fmla="*/ 1 h 98"/>
                <a:gd name="T20" fmla="*/ 1 w 39"/>
                <a:gd name="T21" fmla="*/ 1 h 98"/>
                <a:gd name="T22" fmla="*/ 1 w 39"/>
                <a:gd name="T23" fmla="*/ 1 h 98"/>
                <a:gd name="T24" fmla="*/ 1 w 39"/>
                <a:gd name="T25" fmla="*/ 1 h 98"/>
                <a:gd name="T26" fmla="*/ 1 w 39"/>
                <a:gd name="T27" fmla="*/ 1 h 98"/>
                <a:gd name="T28" fmla="*/ 1 w 39"/>
                <a:gd name="T29" fmla="*/ 1 h 98"/>
                <a:gd name="T30" fmla="*/ 1 w 39"/>
                <a:gd name="T31" fmla="*/ 1 h 98"/>
                <a:gd name="T32" fmla="*/ 1 w 39"/>
                <a:gd name="T33" fmla="*/ 1 h 98"/>
                <a:gd name="T34" fmla="*/ 1 w 39"/>
                <a:gd name="T35" fmla="*/ 1 h 98"/>
                <a:gd name="T36" fmla="*/ 1 w 39"/>
                <a:gd name="T37" fmla="*/ 1 h 98"/>
                <a:gd name="T38" fmla="*/ 1 w 39"/>
                <a:gd name="T39" fmla="*/ 1 h 98"/>
                <a:gd name="T40" fmla="*/ 1 w 39"/>
                <a:gd name="T41" fmla="*/ 0 h 98"/>
                <a:gd name="T42" fmla="*/ 0 w 39"/>
                <a:gd name="T43" fmla="*/ 1 h 98"/>
                <a:gd name="T44" fmla="*/ 1 w 39"/>
                <a:gd name="T45" fmla="*/ 1 h 98"/>
                <a:gd name="T46" fmla="*/ 1 w 39"/>
                <a:gd name="T47" fmla="*/ 0 h 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
                <a:gd name="T73" fmla="*/ 0 h 98"/>
                <a:gd name="T74" fmla="*/ 39 w 39"/>
                <a:gd name="T75" fmla="*/ 98 h 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 h="98">
                  <a:moveTo>
                    <a:pt x="3" y="0"/>
                  </a:moveTo>
                  <a:lnTo>
                    <a:pt x="2" y="7"/>
                  </a:lnTo>
                  <a:lnTo>
                    <a:pt x="7" y="18"/>
                  </a:lnTo>
                  <a:lnTo>
                    <a:pt x="12" y="29"/>
                  </a:lnTo>
                  <a:lnTo>
                    <a:pt x="17" y="39"/>
                  </a:lnTo>
                  <a:lnTo>
                    <a:pt x="21" y="50"/>
                  </a:lnTo>
                  <a:lnTo>
                    <a:pt x="24" y="62"/>
                  </a:lnTo>
                  <a:lnTo>
                    <a:pt x="26" y="74"/>
                  </a:lnTo>
                  <a:lnTo>
                    <a:pt x="28" y="86"/>
                  </a:lnTo>
                  <a:lnTo>
                    <a:pt x="27" y="98"/>
                  </a:lnTo>
                  <a:lnTo>
                    <a:pt x="39" y="98"/>
                  </a:lnTo>
                  <a:lnTo>
                    <a:pt x="38" y="86"/>
                  </a:lnTo>
                  <a:lnTo>
                    <a:pt x="35" y="72"/>
                  </a:lnTo>
                  <a:lnTo>
                    <a:pt x="34" y="60"/>
                  </a:lnTo>
                  <a:lnTo>
                    <a:pt x="31" y="48"/>
                  </a:lnTo>
                  <a:lnTo>
                    <a:pt x="27" y="35"/>
                  </a:lnTo>
                  <a:lnTo>
                    <a:pt x="22" y="24"/>
                  </a:lnTo>
                  <a:lnTo>
                    <a:pt x="17" y="13"/>
                  </a:lnTo>
                  <a:lnTo>
                    <a:pt x="12" y="2"/>
                  </a:lnTo>
                  <a:lnTo>
                    <a:pt x="11" y="9"/>
                  </a:lnTo>
                  <a:lnTo>
                    <a:pt x="3" y="0"/>
                  </a:lnTo>
                  <a:lnTo>
                    <a:pt x="0" y="3"/>
                  </a:lnTo>
                  <a:lnTo>
                    <a:pt x="2" y="7"/>
                  </a:lnTo>
                  <a:lnTo>
                    <a:pt x="3"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18" name="Freeform 771"/>
            <p:cNvSpPr>
              <a:spLocks noChangeArrowheads="1"/>
            </p:cNvSpPr>
            <p:nvPr/>
          </p:nvSpPr>
          <p:spPr bwMode="auto">
            <a:xfrm>
              <a:off x="460" y="495"/>
              <a:ext cx="21" cy="20"/>
            </a:xfrm>
            <a:custGeom>
              <a:avLst/>
              <a:gdLst>
                <a:gd name="T0" fmla="*/ 0 w 44"/>
                <a:gd name="T1" fmla="*/ 1 h 39"/>
                <a:gd name="T2" fmla="*/ 0 w 44"/>
                <a:gd name="T3" fmla="*/ 1 h 39"/>
                <a:gd name="T4" fmla="*/ 0 w 44"/>
                <a:gd name="T5" fmla="*/ 1 h 39"/>
                <a:gd name="T6" fmla="*/ 0 w 44"/>
                <a:gd name="T7" fmla="*/ 1 h 39"/>
                <a:gd name="T8" fmla="*/ 0 w 44"/>
                <a:gd name="T9" fmla="*/ 1 h 39"/>
                <a:gd name="T10" fmla="*/ 0 w 44"/>
                <a:gd name="T11" fmla="*/ 1 h 39"/>
                <a:gd name="T12" fmla="*/ 0 w 44"/>
                <a:gd name="T13" fmla="*/ 1 h 39"/>
                <a:gd name="T14" fmla="*/ 0 w 44"/>
                <a:gd name="T15" fmla="*/ 1 h 39"/>
                <a:gd name="T16" fmla="*/ 0 w 44"/>
                <a:gd name="T17" fmla="*/ 1 h 39"/>
                <a:gd name="T18" fmla="*/ 0 w 44"/>
                <a:gd name="T19" fmla="*/ 1 h 39"/>
                <a:gd name="T20" fmla="*/ 0 w 44"/>
                <a:gd name="T21" fmla="*/ 1 h 39"/>
                <a:gd name="T22" fmla="*/ 0 w 44"/>
                <a:gd name="T23" fmla="*/ 1 h 39"/>
                <a:gd name="T24" fmla="*/ 0 w 44"/>
                <a:gd name="T25" fmla="*/ 1 h 39"/>
                <a:gd name="T26" fmla="*/ 0 w 44"/>
                <a:gd name="T27" fmla="*/ 0 h 39"/>
                <a:gd name="T28" fmla="*/ 0 w 44"/>
                <a:gd name="T29" fmla="*/ 1 h 39"/>
                <a:gd name="T30" fmla="*/ 0 w 44"/>
                <a:gd name="T31" fmla="*/ 1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39"/>
                <a:gd name="T50" fmla="*/ 44 w 44"/>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39">
                  <a:moveTo>
                    <a:pt x="44" y="3"/>
                  </a:moveTo>
                  <a:lnTo>
                    <a:pt x="36" y="3"/>
                  </a:lnTo>
                  <a:lnTo>
                    <a:pt x="28" y="10"/>
                  </a:lnTo>
                  <a:lnTo>
                    <a:pt x="19" y="17"/>
                  </a:lnTo>
                  <a:lnTo>
                    <a:pt x="9" y="24"/>
                  </a:lnTo>
                  <a:lnTo>
                    <a:pt x="0" y="30"/>
                  </a:lnTo>
                  <a:lnTo>
                    <a:pt x="8" y="39"/>
                  </a:lnTo>
                  <a:lnTo>
                    <a:pt x="16" y="33"/>
                  </a:lnTo>
                  <a:lnTo>
                    <a:pt x="26" y="26"/>
                  </a:lnTo>
                  <a:lnTo>
                    <a:pt x="35" y="18"/>
                  </a:lnTo>
                  <a:lnTo>
                    <a:pt x="44" y="10"/>
                  </a:lnTo>
                  <a:lnTo>
                    <a:pt x="36" y="10"/>
                  </a:lnTo>
                  <a:lnTo>
                    <a:pt x="44" y="3"/>
                  </a:lnTo>
                  <a:lnTo>
                    <a:pt x="40" y="0"/>
                  </a:lnTo>
                  <a:lnTo>
                    <a:pt x="36" y="3"/>
                  </a:lnTo>
                  <a:lnTo>
                    <a:pt x="44"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19" name="Freeform 772"/>
            <p:cNvSpPr>
              <a:spLocks noChangeArrowheads="1"/>
            </p:cNvSpPr>
            <p:nvPr/>
          </p:nvSpPr>
          <p:spPr bwMode="auto">
            <a:xfrm>
              <a:off x="478" y="497"/>
              <a:ext cx="47" cy="29"/>
            </a:xfrm>
            <a:custGeom>
              <a:avLst/>
              <a:gdLst>
                <a:gd name="T0" fmla="*/ 1 w 94"/>
                <a:gd name="T1" fmla="*/ 0 h 59"/>
                <a:gd name="T2" fmla="*/ 1 w 94"/>
                <a:gd name="T3" fmla="*/ 0 h 59"/>
                <a:gd name="T4" fmla="*/ 1 w 94"/>
                <a:gd name="T5" fmla="*/ 0 h 59"/>
                <a:gd name="T6" fmla="*/ 1 w 94"/>
                <a:gd name="T7" fmla="*/ 0 h 59"/>
                <a:gd name="T8" fmla="*/ 1 w 94"/>
                <a:gd name="T9" fmla="*/ 0 h 59"/>
                <a:gd name="T10" fmla="*/ 1 w 94"/>
                <a:gd name="T11" fmla="*/ 0 h 59"/>
                <a:gd name="T12" fmla="*/ 1 w 94"/>
                <a:gd name="T13" fmla="*/ 0 h 59"/>
                <a:gd name="T14" fmla="*/ 1 w 94"/>
                <a:gd name="T15" fmla="*/ 0 h 59"/>
                <a:gd name="T16" fmla="*/ 1 w 94"/>
                <a:gd name="T17" fmla="*/ 0 h 59"/>
                <a:gd name="T18" fmla="*/ 1 w 94"/>
                <a:gd name="T19" fmla="*/ 0 h 59"/>
                <a:gd name="T20" fmla="*/ 0 w 94"/>
                <a:gd name="T21" fmla="*/ 0 h 59"/>
                <a:gd name="T22" fmla="*/ 1 w 94"/>
                <a:gd name="T23" fmla="*/ 0 h 59"/>
                <a:gd name="T24" fmla="*/ 1 w 94"/>
                <a:gd name="T25" fmla="*/ 0 h 59"/>
                <a:gd name="T26" fmla="*/ 1 w 94"/>
                <a:gd name="T27" fmla="*/ 0 h 59"/>
                <a:gd name="T28" fmla="*/ 1 w 94"/>
                <a:gd name="T29" fmla="*/ 0 h 59"/>
                <a:gd name="T30" fmla="*/ 1 w 94"/>
                <a:gd name="T31" fmla="*/ 0 h 59"/>
                <a:gd name="T32" fmla="*/ 1 w 94"/>
                <a:gd name="T33" fmla="*/ 0 h 59"/>
                <a:gd name="T34" fmla="*/ 1 w 94"/>
                <a:gd name="T35" fmla="*/ 0 h 59"/>
                <a:gd name="T36" fmla="*/ 1 w 94"/>
                <a:gd name="T37" fmla="*/ 0 h 59"/>
                <a:gd name="T38" fmla="*/ 1 w 94"/>
                <a:gd name="T39" fmla="*/ 0 h 59"/>
                <a:gd name="T40" fmla="*/ 1 w 94"/>
                <a:gd name="T41" fmla="*/ 0 h 59"/>
                <a:gd name="T42" fmla="*/ 1 w 94"/>
                <a:gd name="T43" fmla="*/ 0 h 59"/>
                <a:gd name="T44" fmla="*/ 1 w 94"/>
                <a:gd name="T45" fmla="*/ 0 h 59"/>
                <a:gd name="T46" fmla="*/ 1 w 94"/>
                <a:gd name="T47" fmla="*/ 0 h 5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4"/>
                <a:gd name="T73" fmla="*/ 0 h 59"/>
                <a:gd name="T74" fmla="*/ 94 w 94"/>
                <a:gd name="T75" fmla="*/ 59 h 5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4" h="59">
                  <a:moveTo>
                    <a:pt x="87" y="50"/>
                  </a:moveTo>
                  <a:lnTo>
                    <a:pt x="92" y="48"/>
                  </a:lnTo>
                  <a:lnTo>
                    <a:pt x="79" y="45"/>
                  </a:lnTo>
                  <a:lnTo>
                    <a:pt x="68" y="40"/>
                  </a:lnTo>
                  <a:lnTo>
                    <a:pt x="57" y="35"/>
                  </a:lnTo>
                  <a:lnTo>
                    <a:pt x="46" y="29"/>
                  </a:lnTo>
                  <a:lnTo>
                    <a:pt x="36" y="22"/>
                  </a:lnTo>
                  <a:lnTo>
                    <a:pt x="26" y="15"/>
                  </a:lnTo>
                  <a:lnTo>
                    <a:pt x="16" y="9"/>
                  </a:lnTo>
                  <a:lnTo>
                    <a:pt x="8" y="0"/>
                  </a:lnTo>
                  <a:lnTo>
                    <a:pt x="0" y="7"/>
                  </a:lnTo>
                  <a:lnTo>
                    <a:pt x="9" y="16"/>
                  </a:lnTo>
                  <a:lnTo>
                    <a:pt x="19" y="24"/>
                  </a:lnTo>
                  <a:lnTo>
                    <a:pt x="29" y="32"/>
                  </a:lnTo>
                  <a:lnTo>
                    <a:pt x="41" y="39"/>
                  </a:lnTo>
                  <a:lnTo>
                    <a:pt x="52" y="45"/>
                  </a:lnTo>
                  <a:lnTo>
                    <a:pt x="63" y="50"/>
                  </a:lnTo>
                  <a:lnTo>
                    <a:pt x="77" y="54"/>
                  </a:lnTo>
                  <a:lnTo>
                    <a:pt x="89" y="58"/>
                  </a:lnTo>
                  <a:lnTo>
                    <a:pt x="94" y="57"/>
                  </a:lnTo>
                  <a:lnTo>
                    <a:pt x="89" y="58"/>
                  </a:lnTo>
                  <a:lnTo>
                    <a:pt x="92" y="59"/>
                  </a:lnTo>
                  <a:lnTo>
                    <a:pt x="94" y="57"/>
                  </a:lnTo>
                  <a:lnTo>
                    <a:pt x="87" y="5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20" name="Freeform 773"/>
            <p:cNvSpPr>
              <a:spLocks noChangeArrowheads="1"/>
            </p:cNvSpPr>
            <p:nvPr/>
          </p:nvSpPr>
          <p:spPr bwMode="auto">
            <a:xfrm>
              <a:off x="521" y="507"/>
              <a:ext cx="18" cy="18"/>
            </a:xfrm>
            <a:custGeom>
              <a:avLst/>
              <a:gdLst>
                <a:gd name="T0" fmla="*/ 0 w 37"/>
                <a:gd name="T1" fmla="*/ 1 h 35"/>
                <a:gd name="T2" fmla="*/ 0 w 37"/>
                <a:gd name="T3" fmla="*/ 0 h 35"/>
                <a:gd name="T4" fmla="*/ 0 w 37"/>
                <a:gd name="T5" fmla="*/ 1 h 35"/>
                <a:gd name="T6" fmla="*/ 0 w 37"/>
                <a:gd name="T7" fmla="*/ 1 h 35"/>
                <a:gd name="T8" fmla="*/ 0 w 37"/>
                <a:gd name="T9" fmla="*/ 1 h 35"/>
                <a:gd name="T10" fmla="*/ 0 w 37"/>
                <a:gd name="T11" fmla="*/ 1 h 35"/>
                <a:gd name="T12" fmla="*/ 0 w 37"/>
                <a:gd name="T13" fmla="*/ 1 h 35"/>
                <a:gd name="T14" fmla="*/ 0 w 37"/>
                <a:gd name="T15" fmla="*/ 1 h 35"/>
                <a:gd name="T16" fmla="*/ 0 w 37"/>
                <a:gd name="T17" fmla="*/ 1 h 35"/>
                <a:gd name="T18" fmla="*/ 0 w 37"/>
                <a:gd name="T19" fmla="*/ 1 h 35"/>
                <a:gd name="T20" fmla="*/ 0 w 37"/>
                <a:gd name="T21" fmla="*/ 1 h 35"/>
                <a:gd name="T22" fmla="*/ 0 w 37"/>
                <a:gd name="T23" fmla="*/ 1 h 35"/>
                <a:gd name="T24" fmla="*/ 0 w 37"/>
                <a:gd name="T25" fmla="*/ 1 h 35"/>
                <a:gd name="T26" fmla="*/ 0 w 37"/>
                <a:gd name="T27" fmla="*/ 1 h 35"/>
                <a:gd name="T28" fmla="*/ 0 w 37"/>
                <a:gd name="T29" fmla="*/ 1 h 35"/>
                <a:gd name="T30" fmla="*/ 0 w 37"/>
                <a:gd name="T31" fmla="*/ 1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35"/>
                <a:gd name="T50" fmla="*/ 37 w 37"/>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35">
                  <a:moveTo>
                    <a:pt x="26" y="5"/>
                  </a:moveTo>
                  <a:lnTo>
                    <a:pt x="26" y="0"/>
                  </a:lnTo>
                  <a:lnTo>
                    <a:pt x="21" y="7"/>
                  </a:lnTo>
                  <a:lnTo>
                    <a:pt x="14" y="14"/>
                  </a:lnTo>
                  <a:lnTo>
                    <a:pt x="7" y="22"/>
                  </a:lnTo>
                  <a:lnTo>
                    <a:pt x="0" y="28"/>
                  </a:lnTo>
                  <a:lnTo>
                    <a:pt x="7" y="35"/>
                  </a:lnTo>
                  <a:lnTo>
                    <a:pt x="14" y="29"/>
                  </a:lnTo>
                  <a:lnTo>
                    <a:pt x="22" y="22"/>
                  </a:lnTo>
                  <a:lnTo>
                    <a:pt x="28" y="14"/>
                  </a:lnTo>
                  <a:lnTo>
                    <a:pt x="35" y="7"/>
                  </a:lnTo>
                  <a:lnTo>
                    <a:pt x="35" y="2"/>
                  </a:lnTo>
                  <a:lnTo>
                    <a:pt x="35" y="7"/>
                  </a:lnTo>
                  <a:lnTo>
                    <a:pt x="37" y="5"/>
                  </a:lnTo>
                  <a:lnTo>
                    <a:pt x="35" y="2"/>
                  </a:lnTo>
                  <a:lnTo>
                    <a:pt x="26" y="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21" name="Freeform 774"/>
            <p:cNvSpPr>
              <a:spLocks noChangeArrowheads="1"/>
            </p:cNvSpPr>
            <p:nvPr/>
          </p:nvSpPr>
          <p:spPr bwMode="auto">
            <a:xfrm>
              <a:off x="508" y="466"/>
              <a:ext cx="31" cy="44"/>
            </a:xfrm>
            <a:custGeom>
              <a:avLst/>
              <a:gdLst>
                <a:gd name="T0" fmla="*/ 1 w 61"/>
                <a:gd name="T1" fmla="*/ 0 h 88"/>
                <a:gd name="T2" fmla="*/ 1 w 61"/>
                <a:gd name="T3" fmla="*/ 1 h 88"/>
                <a:gd name="T4" fmla="*/ 1 w 61"/>
                <a:gd name="T5" fmla="*/ 1 h 88"/>
                <a:gd name="T6" fmla="*/ 1 w 61"/>
                <a:gd name="T7" fmla="*/ 1 h 88"/>
                <a:gd name="T8" fmla="*/ 1 w 61"/>
                <a:gd name="T9" fmla="*/ 1 h 88"/>
                <a:gd name="T10" fmla="*/ 1 w 61"/>
                <a:gd name="T11" fmla="*/ 1 h 88"/>
                <a:gd name="T12" fmla="*/ 1 w 61"/>
                <a:gd name="T13" fmla="*/ 1 h 88"/>
                <a:gd name="T14" fmla="*/ 1 w 61"/>
                <a:gd name="T15" fmla="*/ 1 h 88"/>
                <a:gd name="T16" fmla="*/ 1 w 61"/>
                <a:gd name="T17" fmla="*/ 1 h 88"/>
                <a:gd name="T18" fmla="*/ 1 w 61"/>
                <a:gd name="T19" fmla="*/ 1 h 88"/>
                <a:gd name="T20" fmla="*/ 1 w 61"/>
                <a:gd name="T21" fmla="*/ 1 h 88"/>
                <a:gd name="T22" fmla="*/ 1 w 61"/>
                <a:gd name="T23" fmla="*/ 1 h 88"/>
                <a:gd name="T24" fmla="*/ 1 w 61"/>
                <a:gd name="T25" fmla="*/ 1 h 88"/>
                <a:gd name="T26" fmla="*/ 1 w 61"/>
                <a:gd name="T27" fmla="*/ 1 h 88"/>
                <a:gd name="T28" fmla="*/ 1 w 61"/>
                <a:gd name="T29" fmla="*/ 1 h 88"/>
                <a:gd name="T30" fmla="*/ 1 w 61"/>
                <a:gd name="T31" fmla="*/ 1 h 88"/>
                <a:gd name="T32" fmla="*/ 1 w 61"/>
                <a:gd name="T33" fmla="*/ 1 h 88"/>
                <a:gd name="T34" fmla="*/ 1 w 61"/>
                <a:gd name="T35" fmla="*/ 1 h 88"/>
                <a:gd name="T36" fmla="*/ 1 w 61"/>
                <a:gd name="T37" fmla="*/ 0 h 88"/>
                <a:gd name="T38" fmla="*/ 1 w 61"/>
                <a:gd name="T39" fmla="*/ 1 h 88"/>
                <a:gd name="T40" fmla="*/ 1 w 61"/>
                <a:gd name="T41" fmla="*/ 0 h 88"/>
                <a:gd name="T42" fmla="*/ 0 w 61"/>
                <a:gd name="T43" fmla="*/ 1 h 88"/>
                <a:gd name="T44" fmla="*/ 1 w 61"/>
                <a:gd name="T45" fmla="*/ 1 h 88"/>
                <a:gd name="T46" fmla="*/ 1 w 61"/>
                <a:gd name="T47" fmla="*/ 0 h 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1"/>
                <a:gd name="T73" fmla="*/ 0 h 88"/>
                <a:gd name="T74" fmla="*/ 61 w 61"/>
                <a:gd name="T75" fmla="*/ 88 h 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1" h="88">
                  <a:moveTo>
                    <a:pt x="3" y="0"/>
                  </a:moveTo>
                  <a:lnTo>
                    <a:pt x="3" y="7"/>
                  </a:lnTo>
                  <a:lnTo>
                    <a:pt x="12" y="16"/>
                  </a:lnTo>
                  <a:lnTo>
                    <a:pt x="18" y="25"/>
                  </a:lnTo>
                  <a:lnTo>
                    <a:pt x="26" y="35"/>
                  </a:lnTo>
                  <a:lnTo>
                    <a:pt x="33" y="43"/>
                  </a:lnTo>
                  <a:lnTo>
                    <a:pt x="38" y="54"/>
                  </a:lnTo>
                  <a:lnTo>
                    <a:pt x="44" y="66"/>
                  </a:lnTo>
                  <a:lnTo>
                    <a:pt x="48" y="76"/>
                  </a:lnTo>
                  <a:lnTo>
                    <a:pt x="52" y="88"/>
                  </a:lnTo>
                  <a:lnTo>
                    <a:pt x="61" y="85"/>
                  </a:lnTo>
                  <a:lnTo>
                    <a:pt x="58" y="73"/>
                  </a:lnTo>
                  <a:lnTo>
                    <a:pt x="54" y="61"/>
                  </a:lnTo>
                  <a:lnTo>
                    <a:pt x="48" y="49"/>
                  </a:lnTo>
                  <a:lnTo>
                    <a:pt x="43" y="38"/>
                  </a:lnTo>
                  <a:lnTo>
                    <a:pt x="36" y="28"/>
                  </a:lnTo>
                  <a:lnTo>
                    <a:pt x="28" y="18"/>
                  </a:lnTo>
                  <a:lnTo>
                    <a:pt x="19" y="8"/>
                  </a:lnTo>
                  <a:lnTo>
                    <a:pt x="11" y="0"/>
                  </a:lnTo>
                  <a:lnTo>
                    <a:pt x="11" y="7"/>
                  </a:lnTo>
                  <a:lnTo>
                    <a:pt x="3" y="0"/>
                  </a:lnTo>
                  <a:lnTo>
                    <a:pt x="0" y="3"/>
                  </a:lnTo>
                  <a:lnTo>
                    <a:pt x="3" y="7"/>
                  </a:lnTo>
                  <a:lnTo>
                    <a:pt x="3"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22" name="Freeform 775"/>
            <p:cNvSpPr>
              <a:spLocks noChangeArrowheads="1"/>
            </p:cNvSpPr>
            <p:nvPr/>
          </p:nvSpPr>
          <p:spPr bwMode="auto">
            <a:xfrm>
              <a:off x="510" y="445"/>
              <a:ext cx="18" cy="25"/>
            </a:xfrm>
            <a:custGeom>
              <a:avLst/>
              <a:gdLst>
                <a:gd name="T0" fmla="*/ 0 w 37"/>
                <a:gd name="T1" fmla="*/ 1 h 48"/>
                <a:gd name="T2" fmla="*/ 0 w 37"/>
                <a:gd name="T3" fmla="*/ 1 h 48"/>
                <a:gd name="T4" fmla="*/ 0 w 37"/>
                <a:gd name="T5" fmla="*/ 1 h 48"/>
                <a:gd name="T6" fmla="*/ 0 w 37"/>
                <a:gd name="T7" fmla="*/ 1 h 48"/>
                <a:gd name="T8" fmla="*/ 0 w 37"/>
                <a:gd name="T9" fmla="*/ 1 h 48"/>
                <a:gd name="T10" fmla="*/ 0 w 37"/>
                <a:gd name="T11" fmla="*/ 1 h 48"/>
                <a:gd name="T12" fmla="*/ 0 w 37"/>
                <a:gd name="T13" fmla="*/ 1 h 48"/>
                <a:gd name="T14" fmla="*/ 0 w 37"/>
                <a:gd name="T15" fmla="*/ 1 h 48"/>
                <a:gd name="T16" fmla="*/ 0 w 37"/>
                <a:gd name="T17" fmla="*/ 1 h 48"/>
                <a:gd name="T18" fmla="*/ 0 w 37"/>
                <a:gd name="T19" fmla="*/ 1 h 48"/>
                <a:gd name="T20" fmla="*/ 0 w 37"/>
                <a:gd name="T21" fmla="*/ 1 h 48"/>
                <a:gd name="T22" fmla="*/ 0 w 37"/>
                <a:gd name="T23" fmla="*/ 1 h 48"/>
                <a:gd name="T24" fmla="*/ 0 w 37"/>
                <a:gd name="T25" fmla="*/ 1 h 48"/>
                <a:gd name="T26" fmla="*/ 0 w 37"/>
                <a:gd name="T27" fmla="*/ 1 h 48"/>
                <a:gd name="T28" fmla="*/ 0 w 37"/>
                <a:gd name="T29" fmla="*/ 1 h 48"/>
                <a:gd name="T30" fmla="*/ 0 w 37"/>
                <a:gd name="T31" fmla="*/ 1 h 48"/>
                <a:gd name="T32" fmla="*/ 0 w 37"/>
                <a:gd name="T33" fmla="*/ 1 h 48"/>
                <a:gd name="T34" fmla="*/ 0 w 37"/>
                <a:gd name="T35" fmla="*/ 1 h 48"/>
                <a:gd name="T36" fmla="*/ 0 w 37"/>
                <a:gd name="T37" fmla="*/ 1 h 48"/>
                <a:gd name="T38" fmla="*/ 0 w 37"/>
                <a:gd name="T39" fmla="*/ 1 h 48"/>
                <a:gd name="T40" fmla="*/ 0 w 37"/>
                <a:gd name="T41" fmla="*/ 1 h 48"/>
                <a:gd name="T42" fmla="*/ 0 w 37"/>
                <a:gd name="T43" fmla="*/ 0 h 48"/>
                <a:gd name="T44" fmla="*/ 0 w 37"/>
                <a:gd name="T45" fmla="*/ 1 h 48"/>
                <a:gd name="T46" fmla="*/ 0 w 37"/>
                <a:gd name="T47" fmla="*/ 1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
                <a:gd name="T73" fmla="*/ 0 h 48"/>
                <a:gd name="T74" fmla="*/ 37 w 37"/>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 h="48">
                  <a:moveTo>
                    <a:pt x="35" y="2"/>
                  </a:moveTo>
                  <a:lnTo>
                    <a:pt x="28" y="5"/>
                  </a:lnTo>
                  <a:lnTo>
                    <a:pt x="24" y="10"/>
                  </a:lnTo>
                  <a:lnTo>
                    <a:pt x="21" y="14"/>
                  </a:lnTo>
                  <a:lnTo>
                    <a:pt x="18" y="18"/>
                  </a:lnTo>
                  <a:lnTo>
                    <a:pt x="14" y="23"/>
                  </a:lnTo>
                  <a:lnTo>
                    <a:pt x="12" y="28"/>
                  </a:lnTo>
                  <a:lnTo>
                    <a:pt x="8" y="31"/>
                  </a:lnTo>
                  <a:lnTo>
                    <a:pt x="3" y="36"/>
                  </a:lnTo>
                  <a:lnTo>
                    <a:pt x="0" y="41"/>
                  </a:lnTo>
                  <a:lnTo>
                    <a:pt x="8" y="48"/>
                  </a:lnTo>
                  <a:lnTo>
                    <a:pt x="13" y="43"/>
                  </a:lnTo>
                  <a:lnTo>
                    <a:pt x="15" y="38"/>
                  </a:lnTo>
                  <a:lnTo>
                    <a:pt x="19" y="35"/>
                  </a:lnTo>
                  <a:lnTo>
                    <a:pt x="24" y="30"/>
                  </a:lnTo>
                  <a:lnTo>
                    <a:pt x="28" y="25"/>
                  </a:lnTo>
                  <a:lnTo>
                    <a:pt x="31" y="19"/>
                  </a:lnTo>
                  <a:lnTo>
                    <a:pt x="34" y="14"/>
                  </a:lnTo>
                  <a:lnTo>
                    <a:pt x="37" y="10"/>
                  </a:lnTo>
                  <a:lnTo>
                    <a:pt x="30" y="12"/>
                  </a:lnTo>
                  <a:lnTo>
                    <a:pt x="35" y="2"/>
                  </a:lnTo>
                  <a:lnTo>
                    <a:pt x="31" y="0"/>
                  </a:lnTo>
                  <a:lnTo>
                    <a:pt x="28" y="5"/>
                  </a:lnTo>
                  <a:lnTo>
                    <a:pt x="35"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23" name="Freeform 776"/>
            <p:cNvSpPr>
              <a:spLocks noChangeArrowheads="1"/>
            </p:cNvSpPr>
            <p:nvPr/>
          </p:nvSpPr>
          <p:spPr bwMode="auto">
            <a:xfrm>
              <a:off x="525" y="447"/>
              <a:ext cx="51" cy="17"/>
            </a:xfrm>
            <a:custGeom>
              <a:avLst/>
              <a:gdLst>
                <a:gd name="T0" fmla="*/ 0 w 104"/>
                <a:gd name="T1" fmla="*/ 0 h 35"/>
                <a:gd name="T2" fmla="*/ 0 w 104"/>
                <a:gd name="T3" fmla="*/ 0 h 35"/>
                <a:gd name="T4" fmla="*/ 0 w 104"/>
                <a:gd name="T5" fmla="*/ 0 h 35"/>
                <a:gd name="T6" fmla="*/ 0 w 104"/>
                <a:gd name="T7" fmla="*/ 0 h 35"/>
                <a:gd name="T8" fmla="*/ 0 w 104"/>
                <a:gd name="T9" fmla="*/ 0 h 35"/>
                <a:gd name="T10" fmla="*/ 0 w 104"/>
                <a:gd name="T11" fmla="*/ 0 h 35"/>
                <a:gd name="T12" fmla="*/ 0 w 104"/>
                <a:gd name="T13" fmla="*/ 0 h 35"/>
                <a:gd name="T14" fmla="*/ 0 w 104"/>
                <a:gd name="T15" fmla="*/ 0 h 35"/>
                <a:gd name="T16" fmla="*/ 0 w 104"/>
                <a:gd name="T17" fmla="*/ 0 h 35"/>
                <a:gd name="T18" fmla="*/ 0 w 104"/>
                <a:gd name="T19" fmla="*/ 0 h 35"/>
                <a:gd name="T20" fmla="*/ 0 w 104"/>
                <a:gd name="T21" fmla="*/ 0 h 35"/>
                <a:gd name="T22" fmla="*/ 0 w 104"/>
                <a:gd name="T23" fmla="*/ 0 h 35"/>
                <a:gd name="T24" fmla="*/ 0 w 104"/>
                <a:gd name="T25" fmla="*/ 0 h 35"/>
                <a:gd name="T26" fmla="*/ 0 w 104"/>
                <a:gd name="T27" fmla="*/ 0 h 35"/>
                <a:gd name="T28" fmla="*/ 0 w 104"/>
                <a:gd name="T29" fmla="*/ 0 h 35"/>
                <a:gd name="T30" fmla="*/ 0 w 104"/>
                <a:gd name="T31" fmla="*/ 0 h 35"/>
                <a:gd name="T32" fmla="*/ 0 w 104"/>
                <a:gd name="T33" fmla="*/ 0 h 35"/>
                <a:gd name="T34" fmla="*/ 0 w 104"/>
                <a:gd name="T35" fmla="*/ 0 h 35"/>
                <a:gd name="T36" fmla="*/ 0 w 104"/>
                <a:gd name="T37" fmla="*/ 0 h 35"/>
                <a:gd name="T38" fmla="*/ 0 w 104"/>
                <a:gd name="T39" fmla="*/ 0 h 35"/>
                <a:gd name="T40" fmla="*/ 0 w 104"/>
                <a:gd name="T41" fmla="*/ 0 h 35"/>
                <a:gd name="T42" fmla="*/ 0 w 104"/>
                <a:gd name="T43" fmla="*/ 0 h 35"/>
                <a:gd name="T44" fmla="*/ 0 w 104"/>
                <a:gd name="T45" fmla="*/ 0 h 35"/>
                <a:gd name="T46" fmla="*/ 0 w 104"/>
                <a:gd name="T47" fmla="*/ 0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4"/>
                <a:gd name="T73" fmla="*/ 0 h 35"/>
                <a:gd name="T74" fmla="*/ 104 w 104"/>
                <a:gd name="T75" fmla="*/ 35 h 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4" h="35">
                  <a:moveTo>
                    <a:pt x="94" y="27"/>
                  </a:moveTo>
                  <a:lnTo>
                    <a:pt x="99" y="26"/>
                  </a:lnTo>
                  <a:lnTo>
                    <a:pt x="87" y="26"/>
                  </a:lnTo>
                  <a:lnTo>
                    <a:pt x="74" y="24"/>
                  </a:lnTo>
                  <a:lnTo>
                    <a:pt x="62" y="22"/>
                  </a:lnTo>
                  <a:lnTo>
                    <a:pt x="49" y="20"/>
                  </a:lnTo>
                  <a:lnTo>
                    <a:pt x="38" y="16"/>
                  </a:lnTo>
                  <a:lnTo>
                    <a:pt x="27" y="11"/>
                  </a:lnTo>
                  <a:lnTo>
                    <a:pt x="16" y="6"/>
                  </a:lnTo>
                  <a:lnTo>
                    <a:pt x="5" y="0"/>
                  </a:lnTo>
                  <a:lnTo>
                    <a:pt x="0" y="10"/>
                  </a:lnTo>
                  <a:lnTo>
                    <a:pt x="11" y="16"/>
                  </a:lnTo>
                  <a:lnTo>
                    <a:pt x="22" y="21"/>
                  </a:lnTo>
                  <a:lnTo>
                    <a:pt x="33" y="26"/>
                  </a:lnTo>
                  <a:lnTo>
                    <a:pt x="47" y="29"/>
                  </a:lnTo>
                  <a:lnTo>
                    <a:pt x="59" y="32"/>
                  </a:lnTo>
                  <a:lnTo>
                    <a:pt x="72" y="34"/>
                  </a:lnTo>
                  <a:lnTo>
                    <a:pt x="87" y="35"/>
                  </a:lnTo>
                  <a:lnTo>
                    <a:pt x="99" y="35"/>
                  </a:lnTo>
                  <a:lnTo>
                    <a:pt x="104" y="34"/>
                  </a:lnTo>
                  <a:lnTo>
                    <a:pt x="99" y="35"/>
                  </a:lnTo>
                  <a:lnTo>
                    <a:pt x="101" y="35"/>
                  </a:lnTo>
                  <a:lnTo>
                    <a:pt x="104" y="34"/>
                  </a:lnTo>
                  <a:lnTo>
                    <a:pt x="94" y="27"/>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24" name="Freeform 777"/>
            <p:cNvSpPr>
              <a:spLocks noChangeArrowheads="1"/>
            </p:cNvSpPr>
            <p:nvPr/>
          </p:nvSpPr>
          <p:spPr bwMode="auto">
            <a:xfrm>
              <a:off x="571" y="444"/>
              <a:ext cx="16" cy="20"/>
            </a:xfrm>
            <a:custGeom>
              <a:avLst/>
              <a:gdLst>
                <a:gd name="T0" fmla="*/ 1 w 31"/>
                <a:gd name="T1" fmla="*/ 1 h 38"/>
                <a:gd name="T2" fmla="*/ 1 w 31"/>
                <a:gd name="T3" fmla="*/ 0 h 38"/>
                <a:gd name="T4" fmla="*/ 1 w 31"/>
                <a:gd name="T5" fmla="*/ 1 h 38"/>
                <a:gd name="T6" fmla="*/ 1 w 31"/>
                <a:gd name="T7" fmla="*/ 1 h 38"/>
                <a:gd name="T8" fmla="*/ 1 w 31"/>
                <a:gd name="T9" fmla="*/ 1 h 38"/>
                <a:gd name="T10" fmla="*/ 0 w 31"/>
                <a:gd name="T11" fmla="*/ 1 h 38"/>
                <a:gd name="T12" fmla="*/ 1 w 31"/>
                <a:gd name="T13" fmla="*/ 1 h 38"/>
                <a:gd name="T14" fmla="*/ 1 w 31"/>
                <a:gd name="T15" fmla="*/ 1 h 38"/>
                <a:gd name="T16" fmla="*/ 1 w 31"/>
                <a:gd name="T17" fmla="*/ 1 h 38"/>
                <a:gd name="T18" fmla="*/ 1 w 31"/>
                <a:gd name="T19" fmla="*/ 1 h 38"/>
                <a:gd name="T20" fmla="*/ 1 w 31"/>
                <a:gd name="T21" fmla="*/ 1 h 38"/>
                <a:gd name="T22" fmla="*/ 1 w 31"/>
                <a:gd name="T23" fmla="*/ 0 h 38"/>
                <a:gd name="T24" fmla="*/ 1 w 31"/>
                <a:gd name="T25" fmla="*/ 1 h 38"/>
                <a:gd name="T26" fmla="*/ 1 w 31"/>
                <a:gd name="T27" fmla="*/ 1 h 38"/>
                <a:gd name="T28" fmla="*/ 1 w 31"/>
                <a:gd name="T29" fmla="*/ 0 h 38"/>
                <a:gd name="T30" fmla="*/ 1 w 31"/>
                <a:gd name="T31" fmla="*/ 1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38"/>
                <a:gd name="T50" fmla="*/ 31 w 31"/>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38">
                  <a:moveTo>
                    <a:pt x="20" y="4"/>
                  </a:moveTo>
                  <a:lnTo>
                    <a:pt x="20" y="0"/>
                  </a:lnTo>
                  <a:lnTo>
                    <a:pt x="16" y="8"/>
                  </a:lnTo>
                  <a:lnTo>
                    <a:pt x="10" y="16"/>
                  </a:lnTo>
                  <a:lnTo>
                    <a:pt x="5" y="25"/>
                  </a:lnTo>
                  <a:lnTo>
                    <a:pt x="0" y="31"/>
                  </a:lnTo>
                  <a:lnTo>
                    <a:pt x="10" y="38"/>
                  </a:lnTo>
                  <a:lnTo>
                    <a:pt x="15" y="30"/>
                  </a:lnTo>
                  <a:lnTo>
                    <a:pt x="20" y="21"/>
                  </a:lnTo>
                  <a:lnTo>
                    <a:pt x="26" y="13"/>
                  </a:lnTo>
                  <a:lnTo>
                    <a:pt x="30" y="4"/>
                  </a:lnTo>
                  <a:lnTo>
                    <a:pt x="30" y="0"/>
                  </a:lnTo>
                  <a:lnTo>
                    <a:pt x="30" y="4"/>
                  </a:lnTo>
                  <a:lnTo>
                    <a:pt x="31" y="2"/>
                  </a:lnTo>
                  <a:lnTo>
                    <a:pt x="30" y="0"/>
                  </a:lnTo>
                  <a:lnTo>
                    <a:pt x="20" y="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25" name="Freeform 778"/>
            <p:cNvSpPr>
              <a:spLocks noChangeArrowheads="1"/>
            </p:cNvSpPr>
            <p:nvPr/>
          </p:nvSpPr>
          <p:spPr bwMode="auto">
            <a:xfrm>
              <a:off x="545" y="409"/>
              <a:ext cx="41" cy="38"/>
            </a:xfrm>
            <a:custGeom>
              <a:avLst/>
              <a:gdLst>
                <a:gd name="T0" fmla="*/ 0 w 83"/>
                <a:gd name="T1" fmla="*/ 1 h 76"/>
                <a:gd name="T2" fmla="*/ 0 w 83"/>
                <a:gd name="T3" fmla="*/ 1 h 76"/>
                <a:gd name="T4" fmla="*/ 0 w 83"/>
                <a:gd name="T5" fmla="*/ 1 h 76"/>
                <a:gd name="T6" fmla="*/ 0 w 83"/>
                <a:gd name="T7" fmla="*/ 1 h 76"/>
                <a:gd name="T8" fmla="*/ 0 w 83"/>
                <a:gd name="T9" fmla="*/ 1 h 76"/>
                <a:gd name="T10" fmla="*/ 0 w 83"/>
                <a:gd name="T11" fmla="*/ 1 h 76"/>
                <a:gd name="T12" fmla="*/ 0 w 83"/>
                <a:gd name="T13" fmla="*/ 1 h 76"/>
                <a:gd name="T14" fmla="*/ 0 w 83"/>
                <a:gd name="T15" fmla="*/ 1 h 76"/>
                <a:gd name="T16" fmla="*/ 0 w 83"/>
                <a:gd name="T17" fmla="*/ 1 h 76"/>
                <a:gd name="T18" fmla="*/ 0 w 83"/>
                <a:gd name="T19" fmla="*/ 1 h 76"/>
                <a:gd name="T20" fmla="*/ 0 w 83"/>
                <a:gd name="T21" fmla="*/ 1 h 76"/>
                <a:gd name="T22" fmla="*/ 0 w 83"/>
                <a:gd name="T23" fmla="*/ 1 h 76"/>
                <a:gd name="T24" fmla="*/ 0 w 83"/>
                <a:gd name="T25" fmla="*/ 1 h 76"/>
                <a:gd name="T26" fmla="*/ 0 w 83"/>
                <a:gd name="T27" fmla="*/ 1 h 76"/>
                <a:gd name="T28" fmla="*/ 0 w 83"/>
                <a:gd name="T29" fmla="*/ 1 h 76"/>
                <a:gd name="T30" fmla="*/ 0 w 83"/>
                <a:gd name="T31" fmla="*/ 1 h 76"/>
                <a:gd name="T32" fmla="*/ 0 w 83"/>
                <a:gd name="T33" fmla="*/ 1 h 76"/>
                <a:gd name="T34" fmla="*/ 0 w 83"/>
                <a:gd name="T35" fmla="*/ 1 h 76"/>
                <a:gd name="T36" fmla="*/ 0 w 83"/>
                <a:gd name="T37" fmla="*/ 0 h 76"/>
                <a:gd name="T38" fmla="*/ 0 w 83"/>
                <a:gd name="T39" fmla="*/ 1 h 76"/>
                <a:gd name="T40" fmla="*/ 0 w 83"/>
                <a:gd name="T41" fmla="*/ 1 h 76"/>
                <a:gd name="T42" fmla="*/ 0 w 83"/>
                <a:gd name="T43" fmla="*/ 1 h 76"/>
                <a:gd name="T44" fmla="*/ 0 w 83"/>
                <a:gd name="T45" fmla="*/ 1 h 76"/>
                <a:gd name="T46" fmla="*/ 0 w 83"/>
                <a:gd name="T47" fmla="*/ 1 h 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
                <a:gd name="T73" fmla="*/ 0 h 76"/>
                <a:gd name="T74" fmla="*/ 83 w 83"/>
                <a:gd name="T75" fmla="*/ 76 h 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 h="76">
                  <a:moveTo>
                    <a:pt x="2" y="3"/>
                  </a:moveTo>
                  <a:lnTo>
                    <a:pt x="5" y="10"/>
                  </a:lnTo>
                  <a:lnTo>
                    <a:pt x="13" y="16"/>
                  </a:lnTo>
                  <a:lnTo>
                    <a:pt x="23" y="23"/>
                  </a:lnTo>
                  <a:lnTo>
                    <a:pt x="33" y="29"/>
                  </a:lnTo>
                  <a:lnTo>
                    <a:pt x="43" y="38"/>
                  </a:lnTo>
                  <a:lnTo>
                    <a:pt x="52" y="47"/>
                  </a:lnTo>
                  <a:lnTo>
                    <a:pt x="58" y="57"/>
                  </a:lnTo>
                  <a:lnTo>
                    <a:pt x="65" y="67"/>
                  </a:lnTo>
                  <a:lnTo>
                    <a:pt x="73" y="76"/>
                  </a:lnTo>
                  <a:lnTo>
                    <a:pt x="83" y="72"/>
                  </a:lnTo>
                  <a:lnTo>
                    <a:pt x="75" y="59"/>
                  </a:lnTo>
                  <a:lnTo>
                    <a:pt x="68" y="50"/>
                  </a:lnTo>
                  <a:lnTo>
                    <a:pt x="59" y="40"/>
                  </a:lnTo>
                  <a:lnTo>
                    <a:pt x="50" y="31"/>
                  </a:lnTo>
                  <a:lnTo>
                    <a:pt x="41" y="22"/>
                  </a:lnTo>
                  <a:lnTo>
                    <a:pt x="31" y="14"/>
                  </a:lnTo>
                  <a:lnTo>
                    <a:pt x="21" y="7"/>
                  </a:lnTo>
                  <a:lnTo>
                    <a:pt x="10" y="0"/>
                  </a:lnTo>
                  <a:lnTo>
                    <a:pt x="12" y="8"/>
                  </a:lnTo>
                  <a:lnTo>
                    <a:pt x="2" y="3"/>
                  </a:lnTo>
                  <a:lnTo>
                    <a:pt x="0" y="8"/>
                  </a:lnTo>
                  <a:lnTo>
                    <a:pt x="5" y="10"/>
                  </a:lnTo>
                  <a:lnTo>
                    <a:pt x="2"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26" name="Freeform 779"/>
            <p:cNvSpPr>
              <a:spLocks noChangeArrowheads="1"/>
            </p:cNvSpPr>
            <p:nvPr/>
          </p:nvSpPr>
          <p:spPr bwMode="auto">
            <a:xfrm>
              <a:off x="546" y="387"/>
              <a:ext cx="14" cy="25"/>
            </a:xfrm>
            <a:custGeom>
              <a:avLst/>
              <a:gdLst>
                <a:gd name="T0" fmla="*/ 1 w 27"/>
                <a:gd name="T1" fmla="*/ 0 h 51"/>
                <a:gd name="T2" fmla="*/ 1 w 27"/>
                <a:gd name="T3" fmla="*/ 0 h 51"/>
                <a:gd name="T4" fmla="*/ 1 w 27"/>
                <a:gd name="T5" fmla="*/ 0 h 51"/>
                <a:gd name="T6" fmla="*/ 1 w 27"/>
                <a:gd name="T7" fmla="*/ 0 h 51"/>
                <a:gd name="T8" fmla="*/ 1 w 27"/>
                <a:gd name="T9" fmla="*/ 0 h 51"/>
                <a:gd name="T10" fmla="*/ 1 w 27"/>
                <a:gd name="T11" fmla="*/ 0 h 51"/>
                <a:gd name="T12" fmla="*/ 1 w 27"/>
                <a:gd name="T13" fmla="*/ 0 h 51"/>
                <a:gd name="T14" fmla="*/ 1 w 27"/>
                <a:gd name="T15" fmla="*/ 0 h 51"/>
                <a:gd name="T16" fmla="*/ 1 w 27"/>
                <a:gd name="T17" fmla="*/ 0 h 51"/>
                <a:gd name="T18" fmla="*/ 0 w 27"/>
                <a:gd name="T19" fmla="*/ 0 h 51"/>
                <a:gd name="T20" fmla="*/ 1 w 27"/>
                <a:gd name="T21" fmla="*/ 0 h 51"/>
                <a:gd name="T22" fmla="*/ 1 w 27"/>
                <a:gd name="T23" fmla="*/ 0 h 51"/>
                <a:gd name="T24" fmla="*/ 1 w 27"/>
                <a:gd name="T25" fmla="*/ 0 h 51"/>
                <a:gd name="T26" fmla="*/ 1 w 27"/>
                <a:gd name="T27" fmla="*/ 0 h 51"/>
                <a:gd name="T28" fmla="*/ 1 w 27"/>
                <a:gd name="T29" fmla="*/ 0 h 51"/>
                <a:gd name="T30" fmla="*/ 1 w 27"/>
                <a:gd name="T31" fmla="*/ 0 h 51"/>
                <a:gd name="T32" fmla="*/ 1 w 27"/>
                <a:gd name="T33" fmla="*/ 0 h 51"/>
                <a:gd name="T34" fmla="*/ 1 w 27"/>
                <a:gd name="T35" fmla="*/ 0 h 51"/>
                <a:gd name="T36" fmla="*/ 1 w 27"/>
                <a:gd name="T37" fmla="*/ 0 h 51"/>
                <a:gd name="T38" fmla="*/ 1 w 27"/>
                <a:gd name="T39" fmla="*/ 0 h 51"/>
                <a:gd name="T40" fmla="*/ 1 w 27"/>
                <a:gd name="T41" fmla="*/ 0 h 51"/>
                <a:gd name="T42" fmla="*/ 1 w 27"/>
                <a:gd name="T43" fmla="*/ 0 h 51"/>
                <a:gd name="T44" fmla="*/ 1 w 27"/>
                <a:gd name="T45" fmla="*/ 0 h 51"/>
                <a:gd name="T46" fmla="*/ 1 w 27"/>
                <a:gd name="T47" fmla="*/ 0 h 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
                <a:gd name="T73" fmla="*/ 0 h 51"/>
                <a:gd name="T74" fmla="*/ 27 w 27"/>
                <a:gd name="T75" fmla="*/ 51 h 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 h="51">
                  <a:moveTo>
                    <a:pt x="24" y="3"/>
                  </a:moveTo>
                  <a:lnTo>
                    <a:pt x="18" y="6"/>
                  </a:lnTo>
                  <a:lnTo>
                    <a:pt x="15" y="11"/>
                  </a:lnTo>
                  <a:lnTo>
                    <a:pt x="14" y="17"/>
                  </a:lnTo>
                  <a:lnTo>
                    <a:pt x="11" y="21"/>
                  </a:lnTo>
                  <a:lnTo>
                    <a:pt x="9" y="27"/>
                  </a:lnTo>
                  <a:lnTo>
                    <a:pt x="8" y="33"/>
                  </a:lnTo>
                  <a:lnTo>
                    <a:pt x="5" y="36"/>
                  </a:lnTo>
                  <a:lnTo>
                    <a:pt x="3" y="41"/>
                  </a:lnTo>
                  <a:lnTo>
                    <a:pt x="0" y="46"/>
                  </a:lnTo>
                  <a:lnTo>
                    <a:pt x="10" y="51"/>
                  </a:lnTo>
                  <a:lnTo>
                    <a:pt x="13" y="46"/>
                  </a:lnTo>
                  <a:lnTo>
                    <a:pt x="15" y="41"/>
                  </a:lnTo>
                  <a:lnTo>
                    <a:pt x="18" y="35"/>
                  </a:lnTo>
                  <a:lnTo>
                    <a:pt x="19" y="29"/>
                  </a:lnTo>
                  <a:lnTo>
                    <a:pt x="21" y="25"/>
                  </a:lnTo>
                  <a:lnTo>
                    <a:pt x="24" y="19"/>
                  </a:lnTo>
                  <a:lnTo>
                    <a:pt x="25" y="13"/>
                  </a:lnTo>
                  <a:lnTo>
                    <a:pt x="27" y="9"/>
                  </a:lnTo>
                  <a:lnTo>
                    <a:pt x="21" y="12"/>
                  </a:lnTo>
                  <a:lnTo>
                    <a:pt x="24" y="3"/>
                  </a:lnTo>
                  <a:lnTo>
                    <a:pt x="19" y="0"/>
                  </a:lnTo>
                  <a:lnTo>
                    <a:pt x="18" y="6"/>
                  </a:lnTo>
                  <a:lnTo>
                    <a:pt x="24"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27" name="Freeform 780"/>
            <p:cNvSpPr>
              <a:spLocks noChangeArrowheads="1"/>
            </p:cNvSpPr>
            <p:nvPr/>
          </p:nvSpPr>
          <p:spPr bwMode="auto">
            <a:xfrm>
              <a:off x="557" y="388"/>
              <a:ext cx="52" cy="9"/>
            </a:xfrm>
            <a:custGeom>
              <a:avLst/>
              <a:gdLst>
                <a:gd name="T0" fmla="*/ 0 w 105"/>
                <a:gd name="T1" fmla="*/ 1 h 16"/>
                <a:gd name="T2" fmla="*/ 0 w 105"/>
                <a:gd name="T3" fmla="*/ 0 h 16"/>
                <a:gd name="T4" fmla="*/ 0 w 105"/>
                <a:gd name="T5" fmla="*/ 1 h 16"/>
                <a:gd name="T6" fmla="*/ 0 w 105"/>
                <a:gd name="T7" fmla="*/ 1 h 16"/>
                <a:gd name="T8" fmla="*/ 0 w 105"/>
                <a:gd name="T9" fmla="*/ 1 h 16"/>
                <a:gd name="T10" fmla="*/ 0 w 105"/>
                <a:gd name="T11" fmla="*/ 1 h 16"/>
                <a:gd name="T12" fmla="*/ 0 w 105"/>
                <a:gd name="T13" fmla="*/ 1 h 16"/>
                <a:gd name="T14" fmla="*/ 0 w 105"/>
                <a:gd name="T15" fmla="*/ 1 h 16"/>
                <a:gd name="T16" fmla="*/ 0 w 105"/>
                <a:gd name="T17" fmla="*/ 1 h 16"/>
                <a:gd name="T18" fmla="*/ 0 w 105"/>
                <a:gd name="T19" fmla="*/ 0 h 16"/>
                <a:gd name="T20" fmla="*/ 0 w 105"/>
                <a:gd name="T21" fmla="*/ 1 h 16"/>
                <a:gd name="T22" fmla="*/ 0 w 105"/>
                <a:gd name="T23" fmla="*/ 1 h 16"/>
                <a:gd name="T24" fmla="*/ 0 w 105"/>
                <a:gd name="T25" fmla="*/ 1 h 16"/>
                <a:gd name="T26" fmla="*/ 0 w 105"/>
                <a:gd name="T27" fmla="*/ 1 h 16"/>
                <a:gd name="T28" fmla="*/ 0 w 105"/>
                <a:gd name="T29" fmla="*/ 1 h 16"/>
                <a:gd name="T30" fmla="*/ 0 w 105"/>
                <a:gd name="T31" fmla="*/ 1 h 16"/>
                <a:gd name="T32" fmla="*/ 0 w 105"/>
                <a:gd name="T33" fmla="*/ 1 h 16"/>
                <a:gd name="T34" fmla="*/ 0 w 105"/>
                <a:gd name="T35" fmla="*/ 1 h 16"/>
                <a:gd name="T36" fmla="*/ 0 w 105"/>
                <a:gd name="T37" fmla="*/ 1 h 16"/>
                <a:gd name="T38" fmla="*/ 0 w 105"/>
                <a:gd name="T39" fmla="*/ 1 h 16"/>
                <a:gd name="T40" fmla="*/ 0 w 105"/>
                <a:gd name="T41" fmla="*/ 1 h 16"/>
                <a:gd name="T42" fmla="*/ 0 w 105"/>
                <a:gd name="T43" fmla="*/ 1 h 16"/>
                <a:gd name="T44" fmla="*/ 0 w 105"/>
                <a:gd name="T45" fmla="*/ 1 h 16"/>
                <a:gd name="T46" fmla="*/ 0 w 105"/>
                <a:gd name="T47" fmla="*/ 1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
                <a:gd name="T73" fmla="*/ 0 h 16"/>
                <a:gd name="T74" fmla="*/ 105 w 105"/>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 h="16">
                  <a:moveTo>
                    <a:pt x="95" y="2"/>
                  </a:moveTo>
                  <a:lnTo>
                    <a:pt x="99" y="0"/>
                  </a:lnTo>
                  <a:lnTo>
                    <a:pt x="87" y="3"/>
                  </a:lnTo>
                  <a:lnTo>
                    <a:pt x="76" y="4"/>
                  </a:lnTo>
                  <a:lnTo>
                    <a:pt x="63" y="6"/>
                  </a:lnTo>
                  <a:lnTo>
                    <a:pt x="50" y="7"/>
                  </a:lnTo>
                  <a:lnTo>
                    <a:pt x="37" y="6"/>
                  </a:lnTo>
                  <a:lnTo>
                    <a:pt x="26" y="4"/>
                  </a:lnTo>
                  <a:lnTo>
                    <a:pt x="14" y="2"/>
                  </a:lnTo>
                  <a:lnTo>
                    <a:pt x="3" y="0"/>
                  </a:lnTo>
                  <a:lnTo>
                    <a:pt x="0" y="9"/>
                  </a:lnTo>
                  <a:lnTo>
                    <a:pt x="11" y="12"/>
                  </a:lnTo>
                  <a:lnTo>
                    <a:pt x="24" y="14"/>
                  </a:lnTo>
                  <a:lnTo>
                    <a:pt x="37" y="15"/>
                  </a:lnTo>
                  <a:lnTo>
                    <a:pt x="50" y="16"/>
                  </a:lnTo>
                  <a:lnTo>
                    <a:pt x="63" y="15"/>
                  </a:lnTo>
                  <a:lnTo>
                    <a:pt x="76" y="14"/>
                  </a:lnTo>
                  <a:lnTo>
                    <a:pt x="89" y="13"/>
                  </a:lnTo>
                  <a:lnTo>
                    <a:pt x="102" y="9"/>
                  </a:lnTo>
                  <a:lnTo>
                    <a:pt x="105" y="7"/>
                  </a:lnTo>
                  <a:lnTo>
                    <a:pt x="102" y="9"/>
                  </a:lnTo>
                  <a:lnTo>
                    <a:pt x="104" y="9"/>
                  </a:lnTo>
                  <a:lnTo>
                    <a:pt x="105" y="7"/>
                  </a:lnTo>
                  <a:lnTo>
                    <a:pt x="95"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28" name="Freeform 781"/>
            <p:cNvSpPr>
              <a:spLocks noChangeArrowheads="1"/>
            </p:cNvSpPr>
            <p:nvPr/>
          </p:nvSpPr>
          <p:spPr bwMode="auto">
            <a:xfrm>
              <a:off x="604" y="371"/>
              <a:ext cx="11" cy="21"/>
            </a:xfrm>
            <a:custGeom>
              <a:avLst/>
              <a:gdLst>
                <a:gd name="T0" fmla="*/ 0 w 23"/>
                <a:gd name="T1" fmla="*/ 1 h 42"/>
                <a:gd name="T2" fmla="*/ 0 w 23"/>
                <a:gd name="T3" fmla="*/ 1 h 42"/>
                <a:gd name="T4" fmla="*/ 0 w 23"/>
                <a:gd name="T5" fmla="*/ 1 h 42"/>
                <a:gd name="T6" fmla="*/ 0 w 23"/>
                <a:gd name="T7" fmla="*/ 1 h 42"/>
                <a:gd name="T8" fmla="*/ 0 w 23"/>
                <a:gd name="T9" fmla="*/ 1 h 42"/>
                <a:gd name="T10" fmla="*/ 0 w 23"/>
                <a:gd name="T11" fmla="*/ 1 h 42"/>
                <a:gd name="T12" fmla="*/ 0 w 23"/>
                <a:gd name="T13" fmla="*/ 1 h 42"/>
                <a:gd name="T14" fmla="*/ 0 w 23"/>
                <a:gd name="T15" fmla="*/ 1 h 42"/>
                <a:gd name="T16" fmla="*/ 0 w 23"/>
                <a:gd name="T17" fmla="*/ 1 h 42"/>
                <a:gd name="T18" fmla="*/ 0 w 23"/>
                <a:gd name="T19" fmla="*/ 1 h 42"/>
                <a:gd name="T20" fmla="*/ 0 w 23"/>
                <a:gd name="T21" fmla="*/ 1 h 42"/>
                <a:gd name="T22" fmla="*/ 0 w 23"/>
                <a:gd name="T23" fmla="*/ 1 h 42"/>
                <a:gd name="T24" fmla="*/ 0 w 23"/>
                <a:gd name="T25" fmla="*/ 1 h 42"/>
                <a:gd name="T26" fmla="*/ 0 w 23"/>
                <a:gd name="T27" fmla="*/ 1 h 42"/>
                <a:gd name="T28" fmla="*/ 0 w 23"/>
                <a:gd name="T29" fmla="*/ 1 h 42"/>
                <a:gd name="T30" fmla="*/ 0 w 23"/>
                <a:gd name="T31" fmla="*/ 1 h 42"/>
                <a:gd name="T32" fmla="*/ 0 w 23"/>
                <a:gd name="T33" fmla="*/ 1 h 42"/>
                <a:gd name="T34" fmla="*/ 0 w 23"/>
                <a:gd name="T35" fmla="*/ 1 h 42"/>
                <a:gd name="T36" fmla="*/ 0 w 23"/>
                <a:gd name="T37" fmla="*/ 1 h 42"/>
                <a:gd name="T38" fmla="*/ 0 w 23"/>
                <a:gd name="T39" fmla="*/ 0 h 42"/>
                <a:gd name="T40" fmla="*/ 0 w 23"/>
                <a:gd name="T41" fmla="*/ 1 h 42"/>
                <a:gd name="T42" fmla="*/ 0 w 23"/>
                <a:gd name="T43" fmla="*/ 1 h 42"/>
                <a:gd name="T44" fmla="*/ 0 w 23"/>
                <a:gd name="T45" fmla="*/ 0 h 42"/>
                <a:gd name="T46" fmla="*/ 0 w 23"/>
                <a:gd name="T47" fmla="*/ 1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
                <a:gd name="T73" fmla="*/ 0 h 42"/>
                <a:gd name="T74" fmla="*/ 23 w 23"/>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 h="42">
                  <a:moveTo>
                    <a:pt x="13" y="7"/>
                  </a:moveTo>
                  <a:lnTo>
                    <a:pt x="12" y="2"/>
                  </a:lnTo>
                  <a:lnTo>
                    <a:pt x="10" y="7"/>
                  </a:lnTo>
                  <a:lnTo>
                    <a:pt x="9" y="10"/>
                  </a:lnTo>
                  <a:lnTo>
                    <a:pt x="8" y="15"/>
                  </a:lnTo>
                  <a:lnTo>
                    <a:pt x="7" y="20"/>
                  </a:lnTo>
                  <a:lnTo>
                    <a:pt x="5" y="25"/>
                  </a:lnTo>
                  <a:lnTo>
                    <a:pt x="4" y="29"/>
                  </a:lnTo>
                  <a:lnTo>
                    <a:pt x="2" y="33"/>
                  </a:lnTo>
                  <a:lnTo>
                    <a:pt x="0" y="37"/>
                  </a:lnTo>
                  <a:lnTo>
                    <a:pt x="10" y="42"/>
                  </a:lnTo>
                  <a:lnTo>
                    <a:pt x="12" y="38"/>
                  </a:lnTo>
                  <a:lnTo>
                    <a:pt x="14" y="33"/>
                  </a:lnTo>
                  <a:lnTo>
                    <a:pt x="15" y="27"/>
                  </a:lnTo>
                  <a:lnTo>
                    <a:pt x="17" y="23"/>
                  </a:lnTo>
                  <a:lnTo>
                    <a:pt x="18" y="18"/>
                  </a:lnTo>
                  <a:lnTo>
                    <a:pt x="19" y="13"/>
                  </a:lnTo>
                  <a:lnTo>
                    <a:pt x="20" y="9"/>
                  </a:lnTo>
                  <a:lnTo>
                    <a:pt x="21" y="4"/>
                  </a:lnTo>
                  <a:lnTo>
                    <a:pt x="20" y="0"/>
                  </a:lnTo>
                  <a:lnTo>
                    <a:pt x="21" y="4"/>
                  </a:lnTo>
                  <a:lnTo>
                    <a:pt x="23" y="2"/>
                  </a:lnTo>
                  <a:lnTo>
                    <a:pt x="20" y="0"/>
                  </a:lnTo>
                  <a:lnTo>
                    <a:pt x="13" y="7"/>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29" name="Freeform 782"/>
            <p:cNvSpPr>
              <a:spLocks noChangeArrowheads="1"/>
            </p:cNvSpPr>
            <p:nvPr/>
          </p:nvSpPr>
          <p:spPr bwMode="auto">
            <a:xfrm>
              <a:off x="566" y="346"/>
              <a:ext cx="48" cy="28"/>
            </a:xfrm>
            <a:custGeom>
              <a:avLst/>
              <a:gdLst>
                <a:gd name="T0" fmla="*/ 1 w 96"/>
                <a:gd name="T1" fmla="*/ 0 h 57"/>
                <a:gd name="T2" fmla="*/ 1 w 96"/>
                <a:gd name="T3" fmla="*/ 0 h 57"/>
                <a:gd name="T4" fmla="*/ 1 w 96"/>
                <a:gd name="T5" fmla="*/ 0 h 57"/>
                <a:gd name="T6" fmla="*/ 1 w 96"/>
                <a:gd name="T7" fmla="*/ 0 h 57"/>
                <a:gd name="T8" fmla="*/ 1 w 96"/>
                <a:gd name="T9" fmla="*/ 0 h 57"/>
                <a:gd name="T10" fmla="*/ 1 w 96"/>
                <a:gd name="T11" fmla="*/ 0 h 57"/>
                <a:gd name="T12" fmla="*/ 1 w 96"/>
                <a:gd name="T13" fmla="*/ 0 h 57"/>
                <a:gd name="T14" fmla="*/ 1 w 96"/>
                <a:gd name="T15" fmla="*/ 0 h 57"/>
                <a:gd name="T16" fmla="*/ 1 w 96"/>
                <a:gd name="T17" fmla="*/ 0 h 57"/>
                <a:gd name="T18" fmla="*/ 1 w 96"/>
                <a:gd name="T19" fmla="*/ 0 h 57"/>
                <a:gd name="T20" fmla="*/ 1 w 96"/>
                <a:gd name="T21" fmla="*/ 0 h 57"/>
                <a:gd name="T22" fmla="*/ 1 w 96"/>
                <a:gd name="T23" fmla="*/ 0 h 57"/>
                <a:gd name="T24" fmla="*/ 1 w 96"/>
                <a:gd name="T25" fmla="*/ 0 h 57"/>
                <a:gd name="T26" fmla="*/ 1 w 96"/>
                <a:gd name="T27" fmla="*/ 0 h 57"/>
                <a:gd name="T28" fmla="*/ 1 w 96"/>
                <a:gd name="T29" fmla="*/ 0 h 57"/>
                <a:gd name="T30" fmla="*/ 1 w 96"/>
                <a:gd name="T31" fmla="*/ 0 h 57"/>
                <a:gd name="T32" fmla="*/ 1 w 96"/>
                <a:gd name="T33" fmla="*/ 0 h 57"/>
                <a:gd name="T34" fmla="*/ 1 w 96"/>
                <a:gd name="T35" fmla="*/ 0 h 57"/>
                <a:gd name="T36" fmla="*/ 1 w 96"/>
                <a:gd name="T37" fmla="*/ 0 h 57"/>
                <a:gd name="T38" fmla="*/ 1 w 96"/>
                <a:gd name="T39" fmla="*/ 0 h 57"/>
                <a:gd name="T40" fmla="*/ 1 w 96"/>
                <a:gd name="T41" fmla="*/ 0 h 57"/>
                <a:gd name="T42" fmla="*/ 0 w 96"/>
                <a:gd name="T43" fmla="*/ 0 h 57"/>
                <a:gd name="T44" fmla="*/ 1 w 96"/>
                <a:gd name="T45" fmla="*/ 0 h 57"/>
                <a:gd name="T46" fmla="*/ 1 w 96"/>
                <a:gd name="T47" fmla="*/ 0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6"/>
                <a:gd name="T73" fmla="*/ 0 h 57"/>
                <a:gd name="T74" fmla="*/ 96 w 96"/>
                <a:gd name="T75" fmla="*/ 57 h 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6" h="57">
                  <a:moveTo>
                    <a:pt x="1" y="4"/>
                  </a:moveTo>
                  <a:lnTo>
                    <a:pt x="5" y="10"/>
                  </a:lnTo>
                  <a:lnTo>
                    <a:pt x="16" y="14"/>
                  </a:lnTo>
                  <a:lnTo>
                    <a:pt x="26" y="17"/>
                  </a:lnTo>
                  <a:lnTo>
                    <a:pt x="38" y="22"/>
                  </a:lnTo>
                  <a:lnTo>
                    <a:pt x="49" y="28"/>
                  </a:lnTo>
                  <a:lnTo>
                    <a:pt x="60" y="34"/>
                  </a:lnTo>
                  <a:lnTo>
                    <a:pt x="69" y="41"/>
                  </a:lnTo>
                  <a:lnTo>
                    <a:pt x="80" y="48"/>
                  </a:lnTo>
                  <a:lnTo>
                    <a:pt x="89" y="57"/>
                  </a:lnTo>
                  <a:lnTo>
                    <a:pt x="96" y="50"/>
                  </a:lnTo>
                  <a:lnTo>
                    <a:pt x="88" y="41"/>
                  </a:lnTo>
                  <a:lnTo>
                    <a:pt x="76" y="32"/>
                  </a:lnTo>
                  <a:lnTo>
                    <a:pt x="65" y="24"/>
                  </a:lnTo>
                  <a:lnTo>
                    <a:pt x="54" y="18"/>
                  </a:lnTo>
                  <a:lnTo>
                    <a:pt x="43" y="12"/>
                  </a:lnTo>
                  <a:lnTo>
                    <a:pt x="31" y="8"/>
                  </a:lnTo>
                  <a:lnTo>
                    <a:pt x="18" y="4"/>
                  </a:lnTo>
                  <a:lnTo>
                    <a:pt x="7" y="0"/>
                  </a:lnTo>
                  <a:lnTo>
                    <a:pt x="11" y="6"/>
                  </a:lnTo>
                  <a:lnTo>
                    <a:pt x="1" y="4"/>
                  </a:lnTo>
                  <a:lnTo>
                    <a:pt x="0" y="9"/>
                  </a:lnTo>
                  <a:lnTo>
                    <a:pt x="5" y="10"/>
                  </a:lnTo>
                  <a:lnTo>
                    <a:pt x="1" y="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30" name="Freeform 783"/>
            <p:cNvSpPr>
              <a:spLocks noChangeArrowheads="1"/>
            </p:cNvSpPr>
            <p:nvPr/>
          </p:nvSpPr>
          <p:spPr bwMode="auto">
            <a:xfrm>
              <a:off x="567" y="324"/>
              <a:ext cx="8" cy="25"/>
            </a:xfrm>
            <a:custGeom>
              <a:avLst/>
              <a:gdLst>
                <a:gd name="T0" fmla="*/ 1 w 16"/>
                <a:gd name="T1" fmla="*/ 0 h 50"/>
                <a:gd name="T2" fmla="*/ 1 w 16"/>
                <a:gd name="T3" fmla="*/ 1 h 50"/>
                <a:gd name="T4" fmla="*/ 1 w 16"/>
                <a:gd name="T5" fmla="*/ 1 h 50"/>
                <a:gd name="T6" fmla="*/ 1 w 16"/>
                <a:gd name="T7" fmla="*/ 1 h 50"/>
                <a:gd name="T8" fmla="*/ 1 w 16"/>
                <a:gd name="T9" fmla="*/ 1 h 50"/>
                <a:gd name="T10" fmla="*/ 1 w 16"/>
                <a:gd name="T11" fmla="*/ 1 h 50"/>
                <a:gd name="T12" fmla="*/ 1 w 16"/>
                <a:gd name="T13" fmla="*/ 1 h 50"/>
                <a:gd name="T14" fmla="*/ 1 w 16"/>
                <a:gd name="T15" fmla="*/ 1 h 50"/>
                <a:gd name="T16" fmla="*/ 1 w 16"/>
                <a:gd name="T17" fmla="*/ 1 h 50"/>
                <a:gd name="T18" fmla="*/ 0 w 16"/>
                <a:gd name="T19" fmla="*/ 1 h 50"/>
                <a:gd name="T20" fmla="*/ 1 w 16"/>
                <a:gd name="T21" fmla="*/ 1 h 50"/>
                <a:gd name="T22" fmla="*/ 1 w 16"/>
                <a:gd name="T23" fmla="*/ 1 h 50"/>
                <a:gd name="T24" fmla="*/ 1 w 16"/>
                <a:gd name="T25" fmla="*/ 1 h 50"/>
                <a:gd name="T26" fmla="*/ 1 w 16"/>
                <a:gd name="T27" fmla="*/ 1 h 50"/>
                <a:gd name="T28" fmla="*/ 1 w 16"/>
                <a:gd name="T29" fmla="*/ 1 h 50"/>
                <a:gd name="T30" fmla="*/ 1 w 16"/>
                <a:gd name="T31" fmla="*/ 1 h 50"/>
                <a:gd name="T32" fmla="*/ 1 w 16"/>
                <a:gd name="T33" fmla="*/ 1 h 50"/>
                <a:gd name="T34" fmla="*/ 1 w 16"/>
                <a:gd name="T35" fmla="*/ 1 h 50"/>
                <a:gd name="T36" fmla="*/ 1 w 16"/>
                <a:gd name="T37" fmla="*/ 1 h 50"/>
                <a:gd name="T38" fmla="*/ 1 w 16"/>
                <a:gd name="T39" fmla="*/ 1 h 50"/>
                <a:gd name="T40" fmla="*/ 1 w 16"/>
                <a:gd name="T41" fmla="*/ 0 h 50"/>
                <a:gd name="T42" fmla="*/ 1 w 16"/>
                <a:gd name="T43" fmla="*/ 0 h 50"/>
                <a:gd name="T44" fmla="*/ 1 w 16"/>
                <a:gd name="T45" fmla="*/ 1 h 50"/>
                <a:gd name="T46" fmla="*/ 1 w 16"/>
                <a:gd name="T47" fmla="*/ 0 h 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50"/>
                <a:gd name="T74" fmla="*/ 16 w 16"/>
                <a:gd name="T75" fmla="*/ 50 h 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50">
                  <a:moveTo>
                    <a:pt x="11" y="0"/>
                  </a:moveTo>
                  <a:lnTo>
                    <a:pt x="6" y="5"/>
                  </a:lnTo>
                  <a:lnTo>
                    <a:pt x="6" y="11"/>
                  </a:lnTo>
                  <a:lnTo>
                    <a:pt x="5" y="17"/>
                  </a:lnTo>
                  <a:lnTo>
                    <a:pt x="5" y="21"/>
                  </a:lnTo>
                  <a:lnTo>
                    <a:pt x="4" y="26"/>
                  </a:lnTo>
                  <a:lnTo>
                    <a:pt x="3" y="31"/>
                  </a:lnTo>
                  <a:lnTo>
                    <a:pt x="1" y="38"/>
                  </a:lnTo>
                  <a:lnTo>
                    <a:pt x="1" y="43"/>
                  </a:lnTo>
                  <a:lnTo>
                    <a:pt x="0" y="48"/>
                  </a:lnTo>
                  <a:lnTo>
                    <a:pt x="10" y="50"/>
                  </a:lnTo>
                  <a:lnTo>
                    <a:pt x="11" y="43"/>
                  </a:lnTo>
                  <a:lnTo>
                    <a:pt x="11" y="38"/>
                  </a:lnTo>
                  <a:lnTo>
                    <a:pt x="12" y="33"/>
                  </a:lnTo>
                  <a:lnTo>
                    <a:pt x="14" y="29"/>
                  </a:lnTo>
                  <a:lnTo>
                    <a:pt x="15" y="21"/>
                  </a:lnTo>
                  <a:lnTo>
                    <a:pt x="15" y="17"/>
                  </a:lnTo>
                  <a:lnTo>
                    <a:pt x="16" y="11"/>
                  </a:lnTo>
                  <a:lnTo>
                    <a:pt x="16" y="5"/>
                  </a:lnTo>
                  <a:lnTo>
                    <a:pt x="11" y="9"/>
                  </a:lnTo>
                  <a:lnTo>
                    <a:pt x="11" y="0"/>
                  </a:lnTo>
                  <a:lnTo>
                    <a:pt x="6" y="0"/>
                  </a:lnTo>
                  <a:lnTo>
                    <a:pt x="6" y="5"/>
                  </a:lnTo>
                  <a:lnTo>
                    <a:pt x="11"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31" name="Freeform 784"/>
            <p:cNvSpPr>
              <a:spLocks noChangeArrowheads="1"/>
            </p:cNvSpPr>
            <p:nvPr/>
          </p:nvSpPr>
          <p:spPr bwMode="auto">
            <a:xfrm>
              <a:off x="572" y="312"/>
              <a:ext cx="51" cy="17"/>
            </a:xfrm>
            <a:custGeom>
              <a:avLst/>
              <a:gdLst>
                <a:gd name="T0" fmla="*/ 1 w 102"/>
                <a:gd name="T1" fmla="*/ 1 h 33"/>
                <a:gd name="T2" fmla="*/ 1 w 102"/>
                <a:gd name="T3" fmla="*/ 0 h 33"/>
                <a:gd name="T4" fmla="*/ 1 w 102"/>
                <a:gd name="T5" fmla="*/ 1 h 33"/>
                <a:gd name="T6" fmla="*/ 1 w 102"/>
                <a:gd name="T7" fmla="*/ 1 h 33"/>
                <a:gd name="T8" fmla="*/ 1 w 102"/>
                <a:gd name="T9" fmla="*/ 1 h 33"/>
                <a:gd name="T10" fmla="*/ 1 w 102"/>
                <a:gd name="T11" fmla="*/ 1 h 33"/>
                <a:gd name="T12" fmla="*/ 1 w 102"/>
                <a:gd name="T13" fmla="*/ 1 h 33"/>
                <a:gd name="T14" fmla="*/ 1 w 102"/>
                <a:gd name="T15" fmla="*/ 1 h 33"/>
                <a:gd name="T16" fmla="*/ 1 w 102"/>
                <a:gd name="T17" fmla="*/ 1 h 33"/>
                <a:gd name="T18" fmla="*/ 0 w 102"/>
                <a:gd name="T19" fmla="*/ 1 h 33"/>
                <a:gd name="T20" fmla="*/ 0 w 102"/>
                <a:gd name="T21" fmla="*/ 1 h 33"/>
                <a:gd name="T22" fmla="*/ 1 w 102"/>
                <a:gd name="T23" fmla="*/ 1 h 33"/>
                <a:gd name="T24" fmla="*/ 1 w 102"/>
                <a:gd name="T25" fmla="*/ 1 h 33"/>
                <a:gd name="T26" fmla="*/ 1 w 102"/>
                <a:gd name="T27" fmla="*/ 1 h 33"/>
                <a:gd name="T28" fmla="*/ 1 w 102"/>
                <a:gd name="T29" fmla="*/ 1 h 33"/>
                <a:gd name="T30" fmla="*/ 1 w 102"/>
                <a:gd name="T31" fmla="*/ 1 h 33"/>
                <a:gd name="T32" fmla="*/ 1 w 102"/>
                <a:gd name="T33" fmla="*/ 1 h 33"/>
                <a:gd name="T34" fmla="*/ 1 w 102"/>
                <a:gd name="T35" fmla="*/ 1 h 33"/>
                <a:gd name="T36" fmla="*/ 1 w 102"/>
                <a:gd name="T37" fmla="*/ 1 h 33"/>
                <a:gd name="T38" fmla="*/ 1 w 102"/>
                <a:gd name="T39" fmla="*/ 1 h 33"/>
                <a:gd name="T40" fmla="*/ 1 w 102"/>
                <a:gd name="T41" fmla="*/ 1 h 33"/>
                <a:gd name="T42" fmla="*/ 1 w 102"/>
                <a:gd name="T43" fmla="*/ 1 h 33"/>
                <a:gd name="T44" fmla="*/ 1 w 102"/>
                <a:gd name="T45" fmla="*/ 1 h 33"/>
                <a:gd name="T46" fmla="*/ 1 w 102"/>
                <a:gd name="T47" fmla="*/ 1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
                <a:gd name="T73" fmla="*/ 0 h 33"/>
                <a:gd name="T74" fmla="*/ 102 w 102"/>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 h="33">
                  <a:moveTo>
                    <a:pt x="92" y="4"/>
                  </a:moveTo>
                  <a:lnTo>
                    <a:pt x="94" y="0"/>
                  </a:lnTo>
                  <a:lnTo>
                    <a:pt x="83" y="6"/>
                  </a:lnTo>
                  <a:lnTo>
                    <a:pt x="72" y="10"/>
                  </a:lnTo>
                  <a:lnTo>
                    <a:pt x="61" y="14"/>
                  </a:lnTo>
                  <a:lnTo>
                    <a:pt x="48" y="18"/>
                  </a:lnTo>
                  <a:lnTo>
                    <a:pt x="36" y="20"/>
                  </a:lnTo>
                  <a:lnTo>
                    <a:pt x="24" y="23"/>
                  </a:lnTo>
                  <a:lnTo>
                    <a:pt x="13" y="24"/>
                  </a:lnTo>
                  <a:lnTo>
                    <a:pt x="0" y="24"/>
                  </a:lnTo>
                  <a:lnTo>
                    <a:pt x="0" y="33"/>
                  </a:lnTo>
                  <a:lnTo>
                    <a:pt x="13" y="33"/>
                  </a:lnTo>
                  <a:lnTo>
                    <a:pt x="26" y="32"/>
                  </a:lnTo>
                  <a:lnTo>
                    <a:pt x="39" y="30"/>
                  </a:lnTo>
                  <a:lnTo>
                    <a:pt x="51" y="27"/>
                  </a:lnTo>
                  <a:lnTo>
                    <a:pt x="63" y="24"/>
                  </a:lnTo>
                  <a:lnTo>
                    <a:pt x="77" y="20"/>
                  </a:lnTo>
                  <a:lnTo>
                    <a:pt x="88" y="15"/>
                  </a:lnTo>
                  <a:lnTo>
                    <a:pt x="99" y="9"/>
                  </a:lnTo>
                  <a:lnTo>
                    <a:pt x="102" y="4"/>
                  </a:lnTo>
                  <a:lnTo>
                    <a:pt x="99" y="9"/>
                  </a:lnTo>
                  <a:lnTo>
                    <a:pt x="102" y="8"/>
                  </a:lnTo>
                  <a:lnTo>
                    <a:pt x="102" y="4"/>
                  </a:lnTo>
                  <a:lnTo>
                    <a:pt x="92" y="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32" name="Freeform 785"/>
            <p:cNvSpPr>
              <a:spLocks noChangeArrowheads="1"/>
            </p:cNvSpPr>
            <p:nvPr/>
          </p:nvSpPr>
          <p:spPr bwMode="auto">
            <a:xfrm>
              <a:off x="618" y="293"/>
              <a:ext cx="6" cy="21"/>
            </a:xfrm>
            <a:custGeom>
              <a:avLst/>
              <a:gdLst>
                <a:gd name="T0" fmla="*/ 1 w 12"/>
                <a:gd name="T1" fmla="*/ 1 h 42"/>
                <a:gd name="T2" fmla="*/ 0 w 12"/>
                <a:gd name="T3" fmla="*/ 1 h 42"/>
                <a:gd name="T4" fmla="*/ 0 w 12"/>
                <a:gd name="T5" fmla="*/ 1 h 42"/>
                <a:gd name="T6" fmla="*/ 1 w 12"/>
                <a:gd name="T7" fmla="*/ 1 h 42"/>
                <a:gd name="T8" fmla="*/ 0 w 12"/>
                <a:gd name="T9" fmla="*/ 1 h 42"/>
                <a:gd name="T10" fmla="*/ 0 w 12"/>
                <a:gd name="T11" fmla="*/ 1 h 42"/>
                <a:gd name="T12" fmla="*/ 0 w 12"/>
                <a:gd name="T13" fmla="*/ 1 h 42"/>
                <a:gd name="T14" fmla="*/ 1 w 12"/>
                <a:gd name="T15" fmla="*/ 1 h 42"/>
                <a:gd name="T16" fmla="*/ 0 w 12"/>
                <a:gd name="T17" fmla="*/ 1 h 42"/>
                <a:gd name="T18" fmla="*/ 0 w 12"/>
                <a:gd name="T19" fmla="*/ 1 h 42"/>
                <a:gd name="T20" fmla="*/ 1 w 12"/>
                <a:gd name="T21" fmla="*/ 1 h 42"/>
                <a:gd name="T22" fmla="*/ 1 w 12"/>
                <a:gd name="T23" fmla="*/ 1 h 42"/>
                <a:gd name="T24" fmla="*/ 1 w 12"/>
                <a:gd name="T25" fmla="*/ 1 h 42"/>
                <a:gd name="T26" fmla="*/ 1 w 12"/>
                <a:gd name="T27" fmla="*/ 1 h 42"/>
                <a:gd name="T28" fmla="*/ 1 w 12"/>
                <a:gd name="T29" fmla="*/ 1 h 42"/>
                <a:gd name="T30" fmla="*/ 1 w 12"/>
                <a:gd name="T31" fmla="*/ 1 h 42"/>
                <a:gd name="T32" fmla="*/ 1 w 12"/>
                <a:gd name="T33" fmla="*/ 1 h 42"/>
                <a:gd name="T34" fmla="*/ 1 w 12"/>
                <a:gd name="T35" fmla="*/ 1 h 42"/>
                <a:gd name="T36" fmla="*/ 1 w 12"/>
                <a:gd name="T37" fmla="*/ 1 h 42"/>
                <a:gd name="T38" fmla="*/ 1 w 12"/>
                <a:gd name="T39" fmla="*/ 0 h 42"/>
                <a:gd name="T40" fmla="*/ 1 w 12"/>
                <a:gd name="T41" fmla="*/ 1 h 42"/>
                <a:gd name="T42" fmla="*/ 1 w 12"/>
                <a:gd name="T43" fmla="*/ 1 h 42"/>
                <a:gd name="T44" fmla="*/ 1 w 12"/>
                <a:gd name="T45" fmla="*/ 0 h 42"/>
                <a:gd name="T46" fmla="*/ 1 w 12"/>
                <a:gd name="T47" fmla="*/ 1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42"/>
                <a:gd name="T74" fmla="*/ 12 w 12"/>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42">
                  <a:moveTo>
                    <a:pt x="2" y="10"/>
                  </a:moveTo>
                  <a:lnTo>
                    <a:pt x="0" y="5"/>
                  </a:lnTo>
                  <a:lnTo>
                    <a:pt x="0" y="11"/>
                  </a:lnTo>
                  <a:lnTo>
                    <a:pt x="1" y="15"/>
                  </a:lnTo>
                  <a:lnTo>
                    <a:pt x="0" y="18"/>
                  </a:lnTo>
                  <a:lnTo>
                    <a:pt x="0" y="23"/>
                  </a:lnTo>
                  <a:lnTo>
                    <a:pt x="0" y="28"/>
                  </a:lnTo>
                  <a:lnTo>
                    <a:pt x="1" y="32"/>
                  </a:lnTo>
                  <a:lnTo>
                    <a:pt x="0" y="36"/>
                  </a:lnTo>
                  <a:lnTo>
                    <a:pt x="0" y="42"/>
                  </a:lnTo>
                  <a:lnTo>
                    <a:pt x="10" y="42"/>
                  </a:lnTo>
                  <a:lnTo>
                    <a:pt x="10" y="39"/>
                  </a:lnTo>
                  <a:lnTo>
                    <a:pt x="11" y="34"/>
                  </a:lnTo>
                  <a:lnTo>
                    <a:pt x="12" y="28"/>
                  </a:lnTo>
                  <a:lnTo>
                    <a:pt x="12" y="23"/>
                  </a:lnTo>
                  <a:lnTo>
                    <a:pt x="12" y="18"/>
                  </a:lnTo>
                  <a:lnTo>
                    <a:pt x="11" y="12"/>
                  </a:lnTo>
                  <a:lnTo>
                    <a:pt x="10" y="9"/>
                  </a:lnTo>
                  <a:lnTo>
                    <a:pt x="10" y="5"/>
                  </a:lnTo>
                  <a:lnTo>
                    <a:pt x="7" y="0"/>
                  </a:lnTo>
                  <a:lnTo>
                    <a:pt x="10" y="5"/>
                  </a:lnTo>
                  <a:lnTo>
                    <a:pt x="10" y="2"/>
                  </a:lnTo>
                  <a:lnTo>
                    <a:pt x="7" y="0"/>
                  </a:lnTo>
                  <a:lnTo>
                    <a:pt x="2" y="1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33" name="Freeform 786"/>
            <p:cNvSpPr>
              <a:spLocks noChangeArrowheads="1"/>
            </p:cNvSpPr>
            <p:nvPr/>
          </p:nvSpPr>
          <p:spPr bwMode="auto">
            <a:xfrm>
              <a:off x="570" y="280"/>
              <a:ext cx="52" cy="18"/>
            </a:xfrm>
            <a:custGeom>
              <a:avLst/>
              <a:gdLst>
                <a:gd name="T0" fmla="*/ 0 w 104"/>
                <a:gd name="T1" fmla="*/ 1 h 36"/>
                <a:gd name="T2" fmla="*/ 1 w 104"/>
                <a:gd name="T3" fmla="*/ 1 h 36"/>
                <a:gd name="T4" fmla="*/ 1 w 104"/>
                <a:gd name="T5" fmla="*/ 1 h 36"/>
                <a:gd name="T6" fmla="*/ 1 w 104"/>
                <a:gd name="T7" fmla="*/ 1 h 36"/>
                <a:gd name="T8" fmla="*/ 1 w 104"/>
                <a:gd name="T9" fmla="*/ 1 h 36"/>
                <a:gd name="T10" fmla="*/ 1 w 104"/>
                <a:gd name="T11" fmla="*/ 1 h 36"/>
                <a:gd name="T12" fmla="*/ 1 w 104"/>
                <a:gd name="T13" fmla="*/ 1 h 36"/>
                <a:gd name="T14" fmla="*/ 1 w 104"/>
                <a:gd name="T15" fmla="*/ 1 h 36"/>
                <a:gd name="T16" fmla="*/ 1 w 104"/>
                <a:gd name="T17" fmla="*/ 1 h 36"/>
                <a:gd name="T18" fmla="*/ 1 w 104"/>
                <a:gd name="T19" fmla="*/ 1 h 36"/>
                <a:gd name="T20" fmla="*/ 1 w 104"/>
                <a:gd name="T21" fmla="*/ 1 h 36"/>
                <a:gd name="T22" fmla="*/ 1 w 104"/>
                <a:gd name="T23" fmla="*/ 1 h 36"/>
                <a:gd name="T24" fmla="*/ 1 w 104"/>
                <a:gd name="T25" fmla="*/ 1 h 36"/>
                <a:gd name="T26" fmla="*/ 1 w 104"/>
                <a:gd name="T27" fmla="*/ 1 h 36"/>
                <a:gd name="T28" fmla="*/ 1 w 104"/>
                <a:gd name="T29" fmla="*/ 1 h 36"/>
                <a:gd name="T30" fmla="*/ 1 w 104"/>
                <a:gd name="T31" fmla="*/ 1 h 36"/>
                <a:gd name="T32" fmla="*/ 1 w 104"/>
                <a:gd name="T33" fmla="*/ 1 h 36"/>
                <a:gd name="T34" fmla="*/ 1 w 104"/>
                <a:gd name="T35" fmla="*/ 0 h 36"/>
                <a:gd name="T36" fmla="*/ 1 w 104"/>
                <a:gd name="T37" fmla="*/ 0 h 36"/>
                <a:gd name="T38" fmla="*/ 1 w 104"/>
                <a:gd name="T39" fmla="*/ 1 h 36"/>
                <a:gd name="T40" fmla="*/ 0 w 104"/>
                <a:gd name="T41" fmla="*/ 1 h 36"/>
                <a:gd name="T42" fmla="*/ 0 w 104"/>
                <a:gd name="T43" fmla="*/ 1 h 36"/>
                <a:gd name="T44" fmla="*/ 1 w 104"/>
                <a:gd name="T45" fmla="*/ 1 h 36"/>
                <a:gd name="T46" fmla="*/ 0 w 104"/>
                <a:gd name="T47" fmla="*/ 1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4"/>
                <a:gd name="T73" fmla="*/ 0 h 36"/>
                <a:gd name="T74" fmla="*/ 104 w 104"/>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4" h="36">
                  <a:moveTo>
                    <a:pt x="0" y="6"/>
                  </a:moveTo>
                  <a:lnTo>
                    <a:pt x="5" y="12"/>
                  </a:lnTo>
                  <a:lnTo>
                    <a:pt x="18" y="12"/>
                  </a:lnTo>
                  <a:lnTo>
                    <a:pt x="29" y="12"/>
                  </a:lnTo>
                  <a:lnTo>
                    <a:pt x="41" y="14"/>
                  </a:lnTo>
                  <a:lnTo>
                    <a:pt x="53" y="17"/>
                  </a:lnTo>
                  <a:lnTo>
                    <a:pt x="66" y="20"/>
                  </a:lnTo>
                  <a:lnTo>
                    <a:pt x="77" y="25"/>
                  </a:lnTo>
                  <a:lnTo>
                    <a:pt x="88" y="30"/>
                  </a:lnTo>
                  <a:lnTo>
                    <a:pt x="99" y="36"/>
                  </a:lnTo>
                  <a:lnTo>
                    <a:pt x="104" y="26"/>
                  </a:lnTo>
                  <a:lnTo>
                    <a:pt x="93" y="20"/>
                  </a:lnTo>
                  <a:lnTo>
                    <a:pt x="82" y="15"/>
                  </a:lnTo>
                  <a:lnTo>
                    <a:pt x="68" y="11"/>
                  </a:lnTo>
                  <a:lnTo>
                    <a:pt x="56" y="7"/>
                  </a:lnTo>
                  <a:lnTo>
                    <a:pt x="44" y="5"/>
                  </a:lnTo>
                  <a:lnTo>
                    <a:pt x="31" y="2"/>
                  </a:lnTo>
                  <a:lnTo>
                    <a:pt x="18" y="0"/>
                  </a:lnTo>
                  <a:lnTo>
                    <a:pt x="5" y="0"/>
                  </a:lnTo>
                  <a:lnTo>
                    <a:pt x="10" y="6"/>
                  </a:lnTo>
                  <a:lnTo>
                    <a:pt x="0" y="6"/>
                  </a:lnTo>
                  <a:lnTo>
                    <a:pt x="0" y="11"/>
                  </a:lnTo>
                  <a:lnTo>
                    <a:pt x="5" y="12"/>
                  </a:lnTo>
                  <a:lnTo>
                    <a:pt x="0" y="6"/>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34" name="Freeform 787"/>
            <p:cNvSpPr>
              <a:spLocks noChangeArrowheads="1"/>
            </p:cNvSpPr>
            <p:nvPr/>
          </p:nvSpPr>
          <p:spPr bwMode="auto">
            <a:xfrm>
              <a:off x="566" y="258"/>
              <a:ext cx="9" cy="25"/>
            </a:xfrm>
            <a:custGeom>
              <a:avLst/>
              <a:gdLst>
                <a:gd name="T0" fmla="*/ 1 w 17"/>
                <a:gd name="T1" fmla="*/ 0 h 50"/>
                <a:gd name="T2" fmla="*/ 1 w 17"/>
                <a:gd name="T3" fmla="*/ 1 h 50"/>
                <a:gd name="T4" fmla="*/ 1 w 17"/>
                <a:gd name="T5" fmla="*/ 1 h 50"/>
                <a:gd name="T6" fmla="*/ 1 w 17"/>
                <a:gd name="T7" fmla="*/ 1 h 50"/>
                <a:gd name="T8" fmla="*/ 1 w 17"/>
                <a:gd name="T9" fmla="*/ 1 h 50"/>
                <a:gd name="T10" fmla="*/ 1 w 17"/>
                <a:gd name="T11" fmla="*/ 1 h 50"/>
                <a:gd name="T12" fmla="*/ 1 w 17"/>
                <a:gd name="T13" fmla="*/ 1 h 50"/>
                <a:gd name="T14" fmla="*/ 1 w 17"/>
                <a:gd name="T15" fmla="*/ 1 h 50"/>
                <a:gd name="T16" fmla="*/ 1 w 17"/>
                <a:gd name="T17" fmla="*/ 1 h 50"/>
                <a:gd name="T18" fmla="*/ 1 w 17"/>
                <a:gd name="T19" fmla="*/ 1 h 50"/>
                <a:gd name="T20" fmla="*/ 1 w 17"/>
                <a:gd name="T21" fmla="*/ 1 h 50"/>
                <a:gd name="T22" fmla="*/ 1 w 17"/>
                <a:gd name="T23" fmla="*/ 1 h 50"/>
                <a:gd name="T24" fmla="*/ 1 w 17"/>
                <a:gd name="T25" fmla="*/ 1 h 50"/>
                <a:gd name="T26" fmla="*/ 1 w 17"/>
                <a:gd name="T27" fmla="*/ 1 h 50"/>
                <a:gd name="T28" fmla="*/ 1 w 17"/>
                <a:gd name="T29" fmla="*/ 1 h 50"/>
                <a:gd name="T30" fmla="*/ 1 w 17"/>
                <a:gd name="T31" fmla="*/ 1 h 50"/>
                <a:gd name="T32" fmla="*/ 1 w 17"/>
                <a:gd name="T33" fmla="*/ 1 h 50"/>
                <a:gd name="T34" fmla="*/ 1 w 17"/>
                <a:gd name="T35" fmla="*/ 1 h 50"/>
                <a:gd name="T36" fmla="*/ 1 w 17"/>
                <a:gd name="T37" fmla="*/ 1 h 50"/>
                <a:gd name="T38" fmla="*/ 1 w 17"/>
                <a:gd name="T39" fmla="*/ 1 h 50"/>
                <a:gd name="T40" fmla="*/ 1 w 17"/>
                <a:gd name="T41" fmla="*/ 0 h 50"/>
                <a:gd name="T42" fmla="*/ 0 w 17"/>
                <a:gd name="T43" fmla="*/ 1 h 50"/>
                <a:gd name="T44" fmla="*/ 1 w 17"/>
                <a:gd name="T45" fmla="*/ 1 h 50"/>
                <a:gd name="T46" fmla="*/ 1 w 17"/>
                <a:gd name="T47" fmla="*/ 0 h 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50"/>
                <a:gd name="T74" fmla="*/ 17 w 17"/>
                <a:gd name="T75" fmla="*/ 50 h 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50">
                  <a:moveTo>
                    <a:pt x="5" y="0"/>
                  </a:moveTo>
                  <a:lnTo>
                    <a:pt x="1" y="7"/>
                  </a:lnTo>
                  <a:lnTo>
                    <a:pt x="2" y="11"/>
                  </a:lnTo>
                  <a:lnTo>
                    <a:pt x="2" y="16"/>
                  </a:lnTo>
                  <a:lnTo>
                    <a:pt x="4" y="23"/>
                  </a:lnTo>
                  <a:lnTo>
                    <a:pt x="5" y="28"/>
                  </a:lnTo>
                  <a:lnTo>
                    <a:pt x="6" y="33"/>
                  </a:lnTo>
                  <a:lnTo>
                    <a:pt x="6" y="39"/>
                  </a:lnTo>
                  <a:lnTo>
                    <a:pt x="7" y="44"/>
                  </a:lnTo>
                  <a:lnTo>
                    <a:pt x="7" y="50"/>
                  </a:lnTo>
                  <a:lnTo>
                    <a:pt x="17" y="50"/>
                  </a:lnTo>
                  <a:lnTo>
                    <a:pt x="17" y="44"/>
                  </a:lnTo>
                  <a:lnTo>
                    <a:pt x="16" y="39"/>
                  </a:lnTo>
                  <a:lnTo>
                    <a:pt x="16" y="33"/>
                  </a:lnTo>
                  <a:lnTo>
                    <a:pt x="15" y="26"/>
                  </a:lnTo>
                  <a:lnTo>
                    <a:pt x="13" y="21"/>
                  </a:lnTo>
                  <a:lnTo>
                    <a:pt x="12" y="16"/>
                  </a:lnTo>
                  <a:lnTo>
                    <a:pt x="12" y="11"/>
                  </a:lnTo>
                  <a:lnTo>
                    <a:pt x="11" y="4"/>
                  </a:lnTo>
                  <a:lnTo>
                    <a:pt x="7" y="10"/>
                  </a:lnTo>
                  <a:lnTo>
                    <a:pt x="5" y="0"/>
                  </a:lnTo>
                  <a:lnTo>
                    <a:pt x="0" y="2"/>
                  </a:lnTo>
                  <a:lnTo>
                    <a:pt x="1" y="7"/>
                  </a:lnTo>
                  <a:lnTo>
                    <a:pt x="5"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35" name="Freeform 788"/>
            <p:cNvSpPr>
              <a:spLocks noChangeArrowheads="1"/>
            </p:cNvSpPr>
            <p:nvPr/>
          </p:nvSpPr>
          <p:spPr bwMode="auto">
            <a:xfrm>
              <a:off x="568" y="235"/>
              <a:ext cx="47" cy="28"/>
            </a:xfrm>
            <a:custGeom>
              <a:avLst/>
              <a:gdLst>
                <a:gd name="T0" fmla="*/ 1 w 94"/>
                <a:gd name="T1" fmla="*/ 1 h 56"/>
                <a:gd name="T2" fmla="*/ 1 w 94"/>
                <a:gd name="T3" fmla="*/ 0 h 56"/>
                <a:gd name="T4" fmla="*/ 1 w 94"/>
                <a:gd name="T5" fmla="*/ 1 h 56"/>
                <a:gd name="T6" fmla="*/ 1 w 94"/>
                <a:gd name="T7" fmla="*/ 1 h 56"/>
                <a:gd name="T8" fmla="*/ 1 w 94"/>
                <a:gd name="T9" fmla="*/ 1 h 56"/>
                <a:gd name="T10" fmla="*/ 1 w 94"/>
                <a:gd name="T11" fmla="*/ 1 h 56"/>
                <a:gd name="T12" fmla="*/ 1 w 94"/>
                <a:gd name="T13" fmla="*/ 1 h 56"/>
                <a:gd name="T14" fmla="*/ 1 w 94"/>
                <a:gd name="T15" fmla="*/ 1 h 56"/>
                <a:gd name="T16" fmla="*/ 1 w 94"/>
                <a:gd name="T17" fmla="*/ 1 h 56"/>
                <a:gd name="T18" fmla="*/ 0 w 94"/>
                <a:gd name="T19" fmla="*/ 1 h 56"/>
                <a:gd name="T20" fmla="*/ 1 w 94"/>
                <a:gd name="T21" fmla="*/ 1 h 56"/>
                <a:gd name="T22" fmla="*/ 1 w 94"/>
                <a:gd name="T23" fmla="*/ 1 h 56"/>
                <a:gd name="T24" fmla="*/ 1 w 94"/>
                <a:gd name="T25" fmla="*/ 1 h 56"/>
                <a:gd name="T26" fmla="*/ 1 w 94"/>
                <a:gd name="T27" fmla="*/ 1 h 56"/>
                <a:gd name="T28" fmla="*/ 1 w 94"/>
                <a:gd name="T29" fmla="*/ 1 h 56"/>
                <a:gd name="T30" fmla="*/ 1 w 94"/>
                <a:gd name="T31" fmla="*/ 1 h 56"/>
                <a:gd name="T32" fmla="*/ 1 w 94"/>
                <a:gd name="T33" fmla="*/ 1 h 56"/>
                <a:gd name="T34" fmla="*/ 1 w 94"/>
                <a:gd name="T35" fmla="*/ 1 h 56"/>
                <a:gd name="T36" fmla="*/ 1 w 94"/>
                <a:gd name="T37" fmla="*/ 1 h 56"/>
                <a:gd name="T38" fmla="*/ 1 w 94"/>
                <a:gd name="T39" fmla="*/ 1 h 56"/>
                <a:gd name="T40" fmla="*/ 1 w 94"/>
                <a:gd name="T41" fmla="*/ 1 h 56"/>
                <a:gd name="T42" fmla="*/ 1 w 94"/>
                <a:gd name="T43" fmla="*/ 1 h 56"/>
                <a:gd name="T44" fmla="*/ 1 w 94"/>
                <a:gd name="T45" fmla="*/ 1 h 56"/>
                <a:gd name="T46" fmla="*/ 1 w 94"/>
                <a:gd name="T47" fmla="*/ 1 h 5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4"/>
                <a:gd name="T73" fmla="*/ 0 h 56"/>
                <a:gd name="T74" fmla="*/ 94 w 94"/>
                <a:gd name="T75" fmla="*/ 56 h 5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4" h="56">
                  <a:moveTo>
                    <a:pt x="83" y="3"/>
                  </a:moveTo>
                  <a:lnTo>
                    <a:pt x="84" y="0"/>
                  </a:lnTo>
                  <a:lnTo>
                    <a:pt x="75" y="8"/>
                  </a:lnTo>
                  <a:lnTo>
                    <a:pt x="65" y="15"/>
                  </a:lnTo>
                  <a:lnTo>
                    <a:pt x="55" y="22"/>
                  </a:lnTo>
                  <a:lnTo>
                    <a:pt x="44" y="28"/>
                  </a:lnTo>
                  <a:lnTo>
                    <a:pt x="33" y="34"/>
                  </a:lnTo>
                  <a:lnTo>
                    <a:pt x="22" y="39"/>
                  </a:lnTo>
                  <a:lnTo>
                    <a:pt x="11" y="43"/>
                  </a:lnTo>
                  <a:lnTo>
                    <a:pt x="0" y="46"/>
                  </a:lnTo>
                  <a:lnTo>
                    <a:pt x="2" y="56"/>
                  </a:lnTo>
                  <a:lnTo>
                    <a:pt x="13" y="53"/>
                  </a:lnTo>
                  <a:lnTo>
                    <a:pt x="27" y="49"/>
                  </a:lnTo>
                  <a:lnTo>
                    <a:pt x="38" y="44"/>
                  </a:lnTo>
                  <a:lnTo>
                    <a:pt x="49" y="38"/>
                  </a:lnTo>
                  <a:lnTo>
                    <a:pt x="60" y="32"/>
                  </a:lnTo>
                  <a:lnTo>
                    <a:pt x="73" y="25"/>
                  </a:lnTo>
                  <a:lnTo>
                    <a:pt x="83" y="15"/>
                  </a:lnTo>
                  <a:lnTo>
                    <a:pt x="91" y="7"/>
                  </a:lnTo>
                  <a:lnTo>
                    <a:pt x="92" y="3"/>
                  </a:lnTo>
                  <a:lnTo>
                    <a:pt x="91" y="7"/>
                  </a:lnTo>
                  <a:lnTo>
                    <a:pt x="94" y="6"/>
                  </a:lnTo>
                  <a:lnTo>
                    <a:pt x="92" y="3"/>
                  </a:lnTo>
                  <a:lnTo>
                    <a:pt x="83" y="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36" name="Freeform 789"/>
            <p:cNvSpPr>
              <a:spLocks noChangeArrowheads="1"/>
            </p:cNvSpPr>
            <p:nvPr/>
          </p:nvSpPr>
          <p:spPr bwMode="auto">
            <a:xfrm>
              <a:off x="605" y="216"/>
              <a:ext cx="10" cy="21"/>
            </a:xfrm>
            <a:custGeom>
              <a:avLst/>
              <a:gdLst>
                <a:gd name="T0" fmla="*/ 1 w 19"/>
                <a:gd name="T1" fmla="*/ 1 h 42"/>
                <a:gd name="T2" fmla="*/ 0 w 19"/>
                <a:gd name="T3" fmla="*/ 1 h 42"/>
                <a:gd name="T4" fmla="*/ 1 w 19"/>
                <a:gd name="T5" fmla="*/ 1 h 42"/>
                <a:gd name="T6" fmla="*/ 1 w 19"/>
                <a:gd name="T7" fmla="*/ 1 h 42"/>
                <a:gd name="T8" fmla="*/ 1 w 19"/>
                <a:gd name="T9" fmla="*/ 1 h 42"/>
                <a:gd name="T10" fmla="*/ 1 w 19"/>
                <a:gd name="T11" fmla="*/ 1 h 42"/>
                <a:gd name="T12" fmla="*/ 1 w 19"/>
                <a:gd name="T13" fmla="*/ 1 h 42"/>
                <a:gd name="T14" fmla="*/ 1 w 19"/>
                <a:gd name="T15" fmla="*/ 1 h 42"/>
                <a:gd name="T16" fmla="*/ 1 w 19"/>
                <a:gd name="T17" fmla="*/ 1 h 42"/>
                <a:gd name="T18" fmla="*/ 1 w 19"/>
                <a:gd name="T19" fmla="*/ 1 h 42"/>
                <a:gd name="T20" fmla="*/ 1 w 19"/>
                <a:gd name="T21" fmla="*/ 1 h 42"/>
                <a:gd name="T22" fmla="*/ 1 w 19"/>
                <a:gd name="T23" fmla="*/ 1 h 42"/>
                <a:gd name="T24" fmla="*/ 1 w 19"/>
                <a:gd name="T25" fmla="*/ 1 h 42"/>
                <a:gd name="T26" fmla="*/ 1 w 19"/>
                <a:gd name="T27" fmla="*/ 1 h 42"/>
                <a:gd name="T28" fmla="*/ 1 w 19"/>
                <a:gd name="T29" fmla="*/ 1 h 42"/>
                <a:gd name="T30" fmla="*/ 1 w 19"/>
                <a:gd name="T31" fmla="*/ 1 h 42"/>
                <a:gd name="T32" fmla="*/ 1 w 19"/>
                <a:gd name="T33" fmla="*/ 1 h 42"/>
                <a:gd name="T34" fmla="*/ 1 w 19"/>
                <a:gd name="T35" fmla="*/ 1 h 42"/>
                <a:gd name="T36" fmla="*/ 1 w 19"/>
                <a:gd name="T37" fmla="*/ 1 h 42"/>
                <a:gd name="T38" fmla="*/ 1 w 19"/>
                <a:gd name="T39" fmla="*/ 0 h 42"/>
                <a:gd name="T40" fmla="*/ 1 w 19"/>
                <a:gd name="T41" fmla="*/ 1 h 42"/>
                <a:gd name="T42" fmla="*/ 1 w 19"/>
                <a:gd name="T43" fmla="*/ 0 h 42"/>
                <a:gd name="T44" fmla="*/ 1 w 19"/>
                <a:gd name="T45" fmla="*/ 0 h 42"/>
                <a:gd name="T46" fmla="*/ 1 w 19"/>
                <a:gd name="T47" fmla="*/ 1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42"/>
                <a:gd name="T74" fmla="*/ 19 w 19"/>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42">
                  <a:moveTo>
                    <a:pt x="3" y="10"/>
                  </a:moveTo>
                  <a:lnTo>
                    <a:pt x="0" y="6"/>
                  </a:lnTo>
                  <a:lnTo>
                    <a:pt x="1" y="11"/>
                  </a:lnTo>
                  <a:lnTo>
                    <a:pt x="2" y="16"/>
                  </a:lnTo>
                  <a:lnTo>
                    <a:pt x="5" y="20"/>
                  </a:lnTo>
                  <a:lnTo>
                    <a:pt x="6" y="24"/>
                  </a:lnTo>
                  <a:lnTo>
                    <a:pt x="7" y="30"/>
                  </a:lnTo>
                  <a:lnTo>
                    <a:pt x="8" y="35"/>
                  </a:lnTo>
                  <a:lnTo>
                    <a:pt x="8" y="39"/>
                  </a:lnTo>
                  <a:lnTo>
                    <a:pt x="10" y="42"/>
                  </a:lnTo>
                  <a:lnTo>
                    <a:pt x="19" y="42"/>
                  </a:lnTo>
                  <a:lnTo>
                    <a:pt x="18" y="36"/>
                  </a:lnTo>
                  <a:lnTo>
                    <a:pt x="18" y="33"/>
                  </a:lnTo>
                  <a:lnTo>
                    <a:pt x="17" y="28"/>
                  </a:lnTo>
                  <a:lnTo>
                    <a:pt x="16" y="22"/>
                  </a:lnTo>
                  <a:lnTo>
                    <a:pt x="15" y="16"/>
                  </a:lnTo>
                  <a:lnTo>
                    <a:pt x="12" y="11"/>
                  </a:lnTo>
                  <a:lnTo>
                    <a:pt x="11" y="8"/>
                  </a:lnTo>
                  <a:lnTo>
                    <a:pt x="10" y="4"/>
                  </a:lnTo>
                  <a:lnTo>
                    <a:pt x="6" y="0"/>
                  </a:lnTo>
                  <a:lnTo>
                    <a:pt x="10" y="4"/>
                  </a:lnTo>
                  <a:lnTo>
                    <a:pt x="8" y="0"/>
                  </a:lnTo>
                  <a:lnTo>
                    <a:pt x="6" y="0"/>
                  </a:lnTo>
                  <a:lnTo>
                    <a:pt x="3" y="1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37" name="Freeform 790"/>
            <p:cNvSpPr>
              <a:spLocks noChangeArrowheads="1"/>
            </p:cNvSpPr>
            <p:nvPr/>
          </p:nvSpPr>
          <p:spPr bwMode="auto">
            <a:xfrm>
              <a:off x="555" y="212"/>
              <a:ext cx="53" cy="10"/>
            </a:xfrm>
            <a:custGeom>
              <a:avLst/>
              <a:gdLst>
                <a:gd name="T0" fmla="*/ 0 w 105"/>
                <a:gd name="T1" fmla="*/ 1 h 19"/>
                <a:gd name="T2" fmla="*/ 1 w 105"/>
                <a:gd name="T3" fmla="*/ 1 h 19"/>
                <a:gd name="T4" fmla="*/ 1 w 105"/>
                <a:gd name="T5" fmla="*/ 1 h 19"/>
                <a:gd name="T6" fmla="*/ 1 w 105"/>
                <a:gd name="T7" fmla="*/ 1 h 19"/>
                <a:gd name="T8" fmla="*/ 1 w 105"/>
                <a:gd name="T9" fmla="*/ 1 h 19"/>
                <a:gd name="T10" fmla="*/ 1 w 105"/>
                <a:gd name="T11" fmla="*/ 1 h 19"/>
                <a:gd name="T12" fmla="*/ 1 w 105"/>
                <a:gd name="T13" fmla="*/ 1 h 19"/>
                <a:gd name="T14" fmla="*/ 1 w 105"/>
                <a:gd name="T15" fmla="*/ 1 h 19"/>
                <a:gd name="T16" fmla="*/ 1 w 105"/>
                <a:gd name="T17" fmla="*/ 1 h 19"/>
                <a:gd name="T18" fmla="*/ 1 w 105"/>
                <a:gd name="T19" fmla="*/ 1 h 19"/>
                <a:gd name="T20" fmla="*/ 1 w 105"/>
                <a:gd name="T21" fmla="*/ 1 h 19"/>
                <a:gd name="T22" fmla="*/ 1 w 105"/>
                <a:gd name="T23" fmla="*/ 1 h 19"/>
                <a:gd name="T24" fmla="*/ 1 w 105"/>
                <a:gd name="T25" fmla="*/ 1 h 19"/>
                <a:gd name="T26" fmla="*/ 1 w 105"/>
                <a:gd name="T27" fmla="*/ 0 h 19"/>
                <a:gd name="T28" fmla="*/ 1 w 105"/>
                <a:gd name="T29" fmla="*/ 0 h 19"/>
                <a:gd name="T30" fmla="*/ 1 w 105"/>
                <a:gd name="T31" fmla="*/ 1 h 19"/>
                <a:gd name="T32" fmla="*/ 1 w 105"/>
                <a:gd name="T33" fmla="*/ 1 h 19"/>
                <a:gd name="T34" fmla="*/ 1 w 105"/>
                <a:gd name="T35" fmla="*/ 1 h 19"/>
                <a:gd name="T36" fmla="*/ 1 w 105"/>
                <a:gd name="T37" fmla="*/ 1 h 19"/>
                <a:gd name="T38" fmla="*/ 1 w 105"/>
                <a:gd name="T39" fmla="*/ 1 h 19"/>
                <a:gd name="T40" fmla="*/ 0 w 105"/>
                <a:gd name="T41" fmla="*/ 1 h 19"/>
                <a:gd name="T42" fmla="*/ 1 w 105"/>
                <a:gd name="T43" fmla="*/ 1 h 19"/>
                <a:gd name="T44" fmla="*/ 1 w 105"/>
                <a:gd name="T45" fmla="*/ 1 h 19"/>
                <a:gd name="T46" fmla="*/ 0 w 105"/>
                <a:gd name="T47" fmla="*/ 1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
                <a:gd name="T73" fmla="*/ 0 h 19"/>
                <a:gd name="T74" fmla="*/ 105 w 105"/>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 h="19">
                  <a:moveTo>
                    <a:pt x="0" y="15"/>
                  </a:moveTo>
                  <a:lnTo>
                    <a:pt x="6" y="18"/>
                  </a:lnTo>
                  <a:lnTo>
                    <a:pt x="17" y="15"/>
                  </a:lnTo>
                  <a:lnTo>
                    <a:pt x="29" y="13"/>
                  </a:lnTo>
                  <a:lnTo>
                    <a:pt x="41" y="12"/>
                  </a:lnTo>
                  <a:lnTo>
                    <a:pt x="53" y="12"/>
                  </a:lnTo>
                  <a:lnTo>
                    <a:pt x="67" y="12"/>
                  </a:lnTo>
                  <a:lnTo>
                    <a:pt x="78" y="12"/>
                  </a:lnTo>
                  <a:lnTo>
                    <a:pt x="90" y="14"/>
                  </a:lnTo>
                  <a:lnTo>
                    <a:pt x="102" y="17"/>
                  </a:lnTo>
                  <a:lnTo>
                    <a:pt x="105" y="7"/>
                  </a:lnTo>
                  <a:lnTo>
                    <a:pt x="93" y="5"/>
                  </a:lnTo>
                  <a:lnTo>
                    <a:pt x="80" y="2"/>
                  </a:lnTo>
                  <a:lnTo>
                    <a:pt x="67" y="0"/>
                  </a:lnTo>
                  <a:lnTo>
                    <a:pt x="53" y="0"/>
                  </a:lnTo>
                  <a:lnTo>
                    <a:pt x="41" y="2"/>
                  </a:lnTo>
                  <a:lnTo>
                    <a:pt x="27" y="3"/>
                  </a:lnTo>
                  <a:lnTo>
                    <a:pt x="15" y="6"/>
                  </a:lnTo>
                  <a:lnTo>
                    <a:pt x="4" y="8"/>
                  </a:lnTo>
                  <a:lnTo>
                    <a:pt x="10" y="11"/>
                  </a:lnTo>
                  <a:lnTo>
                    <a:pt x="0" y="15"/>
                  </a:lnTo>
                  <a:lnTo>
                    <a:pt x="1" y="19"/>
                  </a:lnTo>
                  <a:lnTo>
                    <a:pt x="6" y="18"/>
                  </a:lnTo>
                  <a:lnTo>
                    <a:pt x="0" y="1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38" name="Freeform 791"/>
            <p:cNvSpPr>
              <a:spLocks noChangeArrowheads="1"/>
            </p:cNvSpPr>
            <p:nvPr/>
          </p:nvSpPr>
          <p:spPr bwMode="auto">
            <a:xfrm>
              <a:off x="545" y="195"/>
              <a:ext cx="15" cy="25"/>
            </a:xfrm>
            <a:custGeom>
              <a:avLst/>
              <a:gdLst>
                <a:gd name="T0" fmla="*/ 0 w 31"/>
                <a:gd name="T1" fmla="*/ 0 h 49"/>
                <a:gd name="T2" fmla="*/ 0 w 31"/>
                <a:gd name="T3" fmla="*/ 1 h 49"/>
                <a:gd name="T4" fmla="*/ 0 w 31"/>
                <a:gd name="T5" fmla="*/ 1 h 49"/>
                <a:gd name="T6" fmla="*/ 0 w 31"/>
                <a:gd name="T7" fmla="*/ 1 h 49"/>
                <a:gd name="T8" fmla="*/ 0 w 31"/>
                <a:gd name="T9" fmla="*/ 1 h 49"/>
                <a:gd name="T10" fmla="*/ 0 w 31"/>
                <a:gd name="T11" fmla="*/ 1 h 49"/>
                <a:gd name="T12" fmla="*/ 0 w 31"/>
                <a:gd name="T13" fmla="*/ 1 h 49"/>
                <a:gd name="T14" fmla="*/ 0 w 31"/>
                <a:gd name="T15" fmla="*/ 1 h 49"/>
                <a:gd name="T16" fmla="*/ 0 w 31"/>
                <a:gd name="T17" fmla="*/ 1 h 49"/>
                <a:gd name="T18" fmla="*/ 0 w 31"/>
                <a:gd name="T19" fmla="*/ 1 h 49"/>
                <a:gd name="T20" fmla="*/ 0 w 31"/>
                <a:gd name="T21" fmla="*/ 1 h 49"/>
                <a:gd name="T22" fmla="*/ 0 w 31"/>
                <a:gd name="T23" fmla="*/ 1 h 49"/>
                <a:gd name="T24" fmla="*/ 0 w 31"/>
                <a:gd name="T25" fmla="*/ 1 h 49"/>
                <a:gd name="T26" fmla="*/ 0 w 31"/>
                <a:gd name="T27" fmla="*/ 1 h 49"/>
                <a:gd name="T28" fmla="*/ 0 w 31"/>
                <a:gd name="T29" fmla="*/ 1 h 49"/>
                <a:gd name="T30" fmla="*/ 0 w 31"/>
                <a:gd name="T31" fmla="*/ 1 h 49"/>
                <a:gd name="T32" fmla="*/ 0 w 31"/>
                <a:gd name="T33" fmla="*/ 1 h 49"/>
                <a:gd name="T34" fmla="*/ 0 w 31"/>
                <a:gd name="T35" fmla="*/ 1 h 49"/>
                <a:gd name="T36" fmla="*/ 0 w 31"/>
                <a:gd name="T37" fmla="*/ 1 h 49"/>
                <a:gd name="T38" fmla="*/ 0 w 31"/>
                <a:gd name="T39" fmla="*/ 1 h 49"/>
                <a:gd name="T40" fmla="*/ 0 w 31"/>
                <a:gd name="T41" fmla="*/ 0 h 49"/>
                <a:gd name="T42" fmla="*/ 0 w 31"/>
                <a:gd name="T43" fmla="*/ 1 h 49"/>
                <a:gd name="T44" fmla="*/ 0 w 31"/>
                <a:gd name="T45" fmla="*/ 1 h 49"/>
                <a:gd name="T46" fmla="*/ 0 w 31"/>
                <a:gd name="T47" fmla="*/ 0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
                <a:gd name="T73" fmla="*/ 0 h 49"/>
                <a:gd name="T74" fmla="*/ 31 w 31"/>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 h="49">
                  <a:moveTo>
                    <a:pt x="5" y="0"/>
                  </a:moveTo>
                  <a:lnTo>
                    <a:pt x="2" y="7"/>
                  </a:lnTo>
                  <a:lnTo>
                    <a:pt x="5" y="12"/>
                  </a:lnTo>
                  <a:lnTo>
                    <a:pt x="7" y="18"/>
                  </a:lnTo>
                  <a:lnTo>
                    <a:pt x="10" y="23"/>
                  </a:lnTo>
                  <a:lnTo>
                    <a:pt x="12" y="27"/>
                  </a:lnTo>
                  <a:lnTo>
                    <a:pt x="13" y="33"/>
                  </a:lnTo>
                  <a:lnTo>
                    <a:pt x="16" y="39"/>
                  </a:lnTo>
                  <a:lnTo>
                    <a:pt x="18" y="45"/>
                  </a:lnTo>
                  <a:lnTo>
                    <a:pt x="21" y="49"/>
                  </a:lnTo>
                  <a:lnTo>
                    <a:pt x="31" y="45"/>
                  </a:lnTo>
                  <a:lnTo>
                    <a:pt x="28" y="40"/>
                  </a:lnTo>
                  <a:lnTo>
                    <a:pt x="26" y="34"/>
                  </a:lnTo>
                  <a:lnTo>
                    <a:pt x="23" y="30"/>
                  </a:lnTo>
                  <a:lnTo>
                    <a:pt x="22" y="24"/>
                  </a:lnTo>
                  <a:lnTo>
                    <a:pt x="20" y="18"/>
                  </a:lnTo>
                  <a:lnTo>
                    <a:pt x="17" y="13"/>
                  </a:lnTo>
                  <a:lnTo>
                    <a:pt x="15" y="7"/>
                  </a:lnTo>
                  <a:lnTo>
                    <a:pt x="12" y="2"/>
                  </a:lnTo>
                  <a:lnTo>
                    <a:pt x="10" y="10"/>
                  </a:lnTo>
                  <a:lnTo>
                    <a:pt x="5" y="0"/>
                  </a:lnTo>
                  <a:lnTo>
                    <a:pt x="0" y="2"/>
                  </a:lnTo>
                  <a:lnTo>
                    <a:pt x="2" y="7"/>
                  </a:lnTo>
                  <a:lnTo>
                    <a:pt x="5"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39" name="Freeform 792"/>
            <p:cNvSpPr>
              <a:spLocks noChangeArrowheads="1"/>
            </p:cNvSpPr>
            <p:nvPr/>
          </p:nvSpPr>
          <p:spPr bwMode="auto">
            <a:xfrm>
              <a:off x="547" y="163"/>
              <a:ext cx="40" cy="37"/>
            </a:xfrm>
            <a:custGeom>
              <a:avLst/>
              <a:gdLst>
                <a:gd name="T0" fmla="*/ 1 w 79"/>
                <a:gd name="T1" fmla="*/ 0 h 75"/>
                <a:gd name="T2" fmla="*/ 1 w 79"/>
                <a:gd name="T3" fmla="*/ 0 h 75"/>
                <a:gd name="T4" fmla="*/ 1 w 79"/>
                <a:gd name="T5" fmla="*/ 0 h 75"/>
                <a:gd name="T6" fmla="*/ 1 w 79"/>
                <a:gd name="T7" fmla="*/ 0 h 75"/>
                <a:gd name="T8" fmla="*/ 1 w 79"/>
                <a:gd name="T9" fmla="*/ 0 h 75"/>
                <a:gd name="T10" fmla="*/ 1 w 79"/>
                <a:gd name="T11" fmla="*/ 0 h 75"/>
                <a:gd name="T12" fmla="*/ 1 w 79"/>
                <a:gd name="T13" fmla="*/ 0 h 75"/>
                <a:gd name="T14" fmla="*/ 1 w 79"/>
                <a:gd name="T15" fmla="*/ 0 h 75"/>
                <a:gd name="T16" fmla="*/ 1 w 79"/>
                <a:gd name="T17" fmla="*/ 0 h 75"/>
                <a:gd name="T18" fmla="*/ 0 w 79"/>
                <a:gd name="T19" fmla="*/ 0 h 75"/>
                <a:gd name="T20" fmla="*/ 1 w 79"/>
                <a:gd name="T21" fmla="*/ 0 h 75"/>
                <a:gd name="T22" fmla="*/ 1 w 79"/>
                <a:gd name="T23" fmla="*/ 0 h 75"/>
                <a:gd name="T24" fmla="*/ 1 w 79"/>
                <a:gd name="T25" fmla="*/ 0 h 75"/>
                <a:gd name="T26" fmla="*/ 1 w 79"/>
                <a:gd name="T27" fmla="*/ 0 h 75"/>
                <a:gd name="T28" fmla="*/ 1 w 79"/>
                <a:gd name="T29" fmla="*/ 0 h 75"/>
                <a:gd name="T30" fmla="*/ 1 w 79"/>
                <a:gd name="T31" fmla="*/ 0 h 75"/>
                <a:gd name="T32" fmla="*/ 1 w 79"/>
                <a:gd name="T33" fmla="*/ 0 h 75"/>
                <a:gd name="T34" fmla="*/ 1 w 79"/>
                <a:gd name="T35" fmla="*/ 0 h 75"/>
                <a:gd name="T36" fmla="*/ 1 w 79"/>
                <a:gd name="T37" fmla="*/ 0 h 75"/>
                <a:gd name="T38" fmla="*/ 1 w 79"/>
                <a:gd name="T39" fmla="*/ 0 h 75"/>
                <a:gd name="T40" fmla="*/ 1 w 79"/>
                <a:gd name="T41" fmla="*/ 0 h 75"/>
                <a:gd name="T42" fmla="*/ 1 w 79"/>
                <a:gd name="T43" fmla="*/ 0 h 75"/>
                <a:gd name="T44" fmla="*/ 1 w 79"/>
                <a:gd name="T45" fmla="*/ 0 h 75"/>
                <a:gd name="T46" fmla="*/ 1 w 79"/>
                <a:gd name="T47" fmla="*/ 0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75"/>
                <a:gd name="T74" fmla="*/ 79 w 79"/>
                <a:gd name="T75" fmla="*/ 75 h 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75">
                  <a:moveTo>
                    <a:pt x="68" y="4"/>
                  </a:moveTo>
                  <a:lnTo>
                    <a:pt x="68" y="0"/>
                  </a:lnTo>
                  <a:lnTo>
                    <a:pt x="62" y="11"/>
                  </a:lnTo>
                  <a:lnTo>
                    <a:pt x="55" y="19"/>
                  </a:lnTo>
                  <a:lnTo>
                    <a:pt x="47" y="29"/>
                  </a:lnTo>
                  <a:lnTo>
                    <a:pt x="38" y="37"/>
                  </a:lnTo>
                  <a:lnTo>
                    <a:pt x="28" y="46"/>
                  </a:lnTo>
                  <a:lnTo>
                    <a:pt x="18" y="53"/>
                  </a:lnTo>
                  <a:lnTo>
                    <a:pt x="10" y="59"/>
                  </a:lnTo>
                  <a:lnTo>
                    <a:pt x="0" y="65"/>
                  </a:lnTo>
                  <a:lnTo>
                    <a:pt x="5" y="75"/>
                  </a:lnTo>
                  <a:lnTo>
                    <a:pt x="15" y="69"/>
                  </a:lnTo>
                  <a:lnTo>
                    <a:pt x="26" y="63"/>
                  </a:lnTo>
                  <a:lnTo>
                    <a:pt x="36" y="53"/>
                  </a:lnTo>
                  <a:lnTo>
                    <a:pt x="45" y="45"/>
                  </a:lnTo>
                  <a:lnTo>
                    <a:pt x="54" y="36"/>
                  </a:lnTo>
                  <a:lnTo>
                    <a:pt x="63" y="27"/>
                  </a:lnTo>
                  <a:lnTo>
                    <a:pt x="71" y="16"/>
                  </a:lnTo>
                  <a:lnTo>
                    <a:pt x="78" y="5"/>
                  </a:lnTo>
                  <a:lnTo>
                    <a:pt x="78" y="1"/>
                  </a:lnTo>
                  <a:lnTo>
                    <a:pt x="78" y="5"/>
                  </a:lnTo>
                  <a:lnTo>
                    <a:pt x="79" y="2"/>
                  </a:lnTo>
                  <a:lnTo>
                    <a:pt x="78" y="1"/>
                  </a:lnTo>
                  <a:lnTo>
                    <a:pt x="68" y="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40" name="Freeform 793"/>
            <p:cNvSpPr>
              <a:spLocks noChangeArrowheads="1"/>
            </p:cNvSpPr>
            <p:nvPr/>
          </p:nvSpPr>
          <p:spPr bwMode="auto">
            <a:xfrm>
              <a:off x="572" y="144"/>
              <a:ext cx="14" cy="20"/>
            </a:xfrm>
            <a:custGeom>
              <a:avLst/>
              <a:gdLst>
                <a:gd name="T0" fmla="*/ 0 w 29"/>
                <a:gd name="T1" fmla="*/ 0 h 41"/>
                <a:gd name="T2" fmla="*/ 0 w 29"/>
                <a:gd name="T3" fmla="*/ 0 h 41"/>
                <a:gd name="T4" fmla="*/ 0 w 29"/>
                <a:gd name="T5" fmla="*/ 0 h 41"/>
                <a:gd name="T6" fmla="*/ 0 w 29"/>
                <a:gd name="T7" fmla="*/ 0 h 41"/>
                <a:gd name="T8" fmla="*/ 0 w 29"/>
                <a:gd name="T9" fmla="*/ 0 h 41"/>
                <a:gd name="T10" fmla="*/ 0 w 29"/>
                <a:gd name="T11" fmla="*/ 0 h 41"/>
                <a:gd name="T12" fmla="*/ 0 w 29"/>
                <a:gd name="T13" fmla="*/ 0 h 41"/>
                <a:gd name="T14" fmla="*/ 0 w 29"/>
                <a:gd name="T15" fmla="*/ 0 h 41"/>
                <a:gd name="T16" fmla="*/ 0 w 29"/>
                <a:gd name="T17" fmla="*/ 0 h 41"/>
                <a:gd name="T18" fmla="*/ 0 w 29"/>
                <a:gd name="T19" fmla="*/ 0 h 41"/>
                <a:gd name="T20" fmla="*/ 0 w 29"/>
                <a:gd name="T21" fmla="*/ 0 h 41"/>
                <a:gd name="T22" fmla="*/ 0 w 29"/>
                <a:gd name="T23" fmla="*/ 0 h 41"/>
                <a:gd name="T24" fmla="*/ 0 w 29"/>
                <a:gd name="T25" fmla="*/ 0 h 41"/>
                <a:gd name="T26" fmla="*/ 0 w 29"/>
                <a:gd name="T27" fmla="*/ 0 h 41"/>
                <a:gd name="T28" fmla="*/ 0 w 29"/>
                <a:gd name="T29" fmla="*/ 0 h 41"/>
                <a:gd name="T30" fmla="*/ 0 w 29"/>
                <a:gd name="T31" fmla="*/ 0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1"/>
                <a:gd name="T50" fmla="*/ 29 w 29"/>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1">
                  <a:moveTo>
                    <a:pt x="4" y="12"/>
                  </a:moveTo>
                  <a:lnTo>
                    <a:pt x="0" y="9"/>
                  </a:lnTo>
                  <a:lnTo>
                    <a:pt x="5" y="17"/>
                  </a:lnTo>
                  <a:lnTo>
                    <a:pt x="10" y="24"/>
                  </a:lnTo>
                  <a:lnTo>
                    <a:pt x="15" y="33"/>
                  </a:lnTo>
                  <a:lnTo>
                    <a:pt x="19" y="41"/>
                  </a:lnTo>
                  <a:lnTo>
                    <a:pt x="29" y="38"/>
                  </a:lnTo>
                  <a:lnTo>
                    <a:pt x="25" y="29"/>
                  </a:lnTo>
                  <a:lnTo>
                    <a:pt x="20" y="19"/>
                  </a:lnTo>
                  <a:lnTo>
                    <a:pt x="15" y="9"/>
                  </a:lnTo>
                  <a:lnTo>
                    <a:pt x="8" y="2"/>
                  </a:lnTo>
                  <a:lnTo>
                    <a:pt x="4" y="0"/>
                  </a:lnTo>
                  <a:lnTo>
                    <a:pt x="8" y="2"/>
                  </a:lnTo>
                  <a:lnTo>
                    <a:pt x="6" y="0"/>
                  </a:lnTo>
                  <a:lnTo>
                    <a:pt x="4" y="0"/>
                  </a:lnTo>
                  <a:lnTo>
                    <a:pt x="4" y="1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41" name="Freeform 794"/>
            <p:cNvSpPr>
              <a:spLocks noChangeArrowheads="1"/>
            </p:cNvSpPr>
            <p:nvPr/>
          </p:nvSpPr>
          <p:spPr bwMode="auto">
            <a:xfrm>
              <a:off x="524" y="144"/>
              <a:ext cx="50" cy="19"/>
            </a:xfrm>
            <a:custGeom>
              <a:avLst/>
              <a:gdLst>
                <a:gd name="T0" fmla="*/ 0 w 100"/>
                <a:gd name="T1" fmla="*/ 1 h 38"/>
                <a:gd name="T2" fmla="*/ 1 w 100"/>
                <a:gd name="T3" fmla="*/ 1 h 38"/>
                <a:gd name="T4" fmla="*/ 1 w 100"/>
                <a:gd name="T5" fmla="*/ 1 h 38"/>
                <a:gd name="T6" fmla="*/ 1 w 100"/>
                <a:gd name="T7" fmla="*/ 1 h 38"/>
                <a:gd name="T8" fmla="*/ 1 w 100"/>
                <a:gd name="T9" fmla="*/ 1 h 38"/>
                <a:gd name="T10" fmla="*/ 1 w 100"/>
                <a:gd name="T11" fmla="*/ 1 h 38"/>
                <a:gd name="T12" fmla="*/ 1 w 100"/>
                <a:gd name="T13" fmla="*/ 1 h 38"/>
                <a:gd name="T14" fmla="*/ 1 w 100"/>
                <a:gd name="T15" fmla="*/ 1 h 38"/>
                <a:gd name="T16" fmla="*/ 1 w 100"/>
                <a:gd name="T17" fmla="*/ 1 h 38"/>
                <a:gd name="T18" fmla="*/ 1 w 100"/>
                <a:gd name="T19" fmla="*/ 1 h 38"/>
                <a:gd name="T20" fmla="*/ 1 w 100"/>
                <a:gd name="T21" fmla="*/ 0 h 38"/>
                <a:gd name="T22" fmla="*/ 1 w 100"/>
                <a:gd name="T23" fmla="*/ 0 h 38"/>
                <a:gd name="T24" fmla="*/ 1 w 100"/>
                <a:gd name="T25" fmla="*/ 1 h 38"/>
                <a:gd name="T26" fmla="*/ 1 w 100"/>
                <a:gd name="T27" fmla="*/ 1 h 38"/>
                <a:gd name="T28" fmla="*/ 1 w 100"/>
                <a:gd name="T29" fmla="*/ 1 h 38"/>
                <a:gd name="T30" fmla="*/ 1 w 100"/>
                <a:gd name="T31" fmla="*/ 1 h 38"/>
                <a:gd name="T32" fmla="*/ 1 w 100"/>
                <a:gd name="T33" fmla="*/ 1 h 38"/>
                <a:gd name="T34" fmla="*/ 1 w 100"/>
                <a:gd name="T35" fmla="*/ 1 h 38"/>
                <a:gd name="T36" fmla="*/ 1 w 100"/>
                <a:gd name="T37" fmla="*/ 1 h 38"/>
                <a:gd name="T38" fmla="*/ 1 w 100"/>
                <a:gd name="T39" fmla="*/ 1 h 38"/>
                <a:gd name="T40" fmla="*/ 0 w 100"/>
                <a:gd name="T41" fmla="*/ 1 h 38"/>
                <a:gd name="T42" fmla="*/ 1 w 100"/>
                <a:gd name="T43" fmla="*/ 1 h 38"/>
                <a:gd name="T44" fmla="*/ 1 w 100"/>
                <a:gd name="T45" fmla="*/ 1 h 38"/>
                <a:gd name="T46" fmla="*/ 0 w 100"/>
                <a:gd name="T47" fmla="*/ 1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38"/>
                <a:gd name="T74" fmla="*/ 100 w 100"/>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38">
                  <a:moveTo>
                    <a:pt x="0" y="35"/>
                  </a:moveTo>
                  <a:lnTo>
                    <a:pt x="7" y="36"/>
                  </a:lnTo>
                  <a:lnTo>
                    <a:pt x="18" y="30"/>
                  </a:lnTo>
                  <a:lnTo>
                    <a:pt x="29" y="25"/>
                  </a:lnTo>
                  <a:lnTo>
                    <a:pt x="39" y="21"/>
                  </a:lnTo>
                  <a:lnTo>
                    <a:pt x="52" y="18"/>
                  </a:lnTo>
                  <a:lnTo>
                    <a:pt x="64" y="14"/>
                  </a:lnTo>
                  <a:lnTo>
                    <a:pt x="76" y="12"/>
                  </a:lnTo>
                  <a:lnTo>
                    <a:pt x="88" y="12"/>
                  </a:lnTo>
                  <a:lnTo>
                    <a:pt x="100" y="12"/>
                  </a:lnTo>
                  <a:lnTo>
                    <a:pt x="100" y="0"/>
                  </a:lnTo>
                  <a:lnTo>
                    <a:pt x="88" y="0"/>
                  </a:lnTo>
                  <a:lnTo>
                    <a:pt x="74" y="2"/>
                  </a:lnTo>
                  <a:lnTo>
                    <a:pt x="62" y="5"/>
                  </a:lnTo>
                  <a:lnTo>
                    <a:pt x="49" y="8"/>
                  </a:lnTo>
                  <a:lnTo>
                    <a:pt x="37" y="12"/>
                  </a:lnTo>
                  <a:lnTo>
                    <a:pt x="25" y="15"/>
                  </a:lnTo>
                  <a:lnTo>
                    <a:pt x="13" y="20"/>
                  </a:lnTo>
                  <a:lnTo>
                    <a:pt x="2" y="26"/>
                  </a:lnTo>
                  <a:lnTo>
                    <a:pt x="10" y="27"/>
                  </a:lnTo>
                  <a:lnTo>
                    <a:pt x="0" y="35"/>
                  </a:lnTo>
                  <a:lnTo>
                    <a:pt x="4" y="38"/>
                  </a:lnTo>
                  <a:lnTo>
                    <a:pt x="7" y="36"/>
                  </a:lnTo>
                  <a:lnTo>
                    <a:pt x="0" y="3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42" name="Freeform 795"/>
            <p:cNvSpPr>
              <a:spLocks noChangeArrowheads="1"/>
            </p:cNvSpPr>
            <p:nvPr/>
          </p:nvSpPr>
          <p:spPr bwMode="auto">
            <a:xfrm>
              <a:off x="508" y="140"/>
              <a:ext cx="21" cy="21"/>
            </a:xfrm>
            <a:custGeom>
              <a:avLst/>
              <a:gdLst>
                <a:gd name="T0" fmla="*/ 1 w 41"/>
                <a:gd name="T1" fmla="*/ 0 h 44"/>
                <a:gd name="T2" fmla="*/ 1 w 41"/>
                <a:gd name="T3" fmla="*/ 0 h 44"/>
                <a:gd name="T4" fmla="*/ 1 w 41"/>
                <a:gd name="T5" fmla="*/ 0 h 44"/>
                <a:gd name="T6" fmla="*/ 1 w 41"/>
                <a:gd name="T7" fmla="*/ 0 h 44"/>
                <a:gd name="T8" fmla="*/ 1 w 41"/>
                <a:gd name="T9" fmla="*/ 0 h 44"/>
                <a:gd name="T10" fmla="*/ 1 w 41"/>
                <a:gd name="T11" fmla="*/ 0 h 44"/>
                <a:gd name="T12" fmla="*/ 1 w 41"/>
                <a:gd name="T13" fmla="*/ 0 h 44"/>
                <a:gd name="T14" fmla="*/ 1 w 41"/>
                <a:gd name="T15" fmla="*/ 0 h 44"/>
                <a:gd name="T16" fmla="*/ 1 w 41"/>
                <a:gd name="T17" fmla="*/ 0 h 44"/>
                <a:gd name="T18" fmla="*/ 1 w 41"/>
                <a:gd name="T19" fmla="*/ 0 h 44"/>
                <a:gd name="T20" fmla="*/ 1 w 41"/>
                <a:gd name="T21" fmla="*/ 0 h 44"/>
                <a:gd name="T22" fmla="*/ 1 w 41"/>
                <a:gd name="T23" fmla="*/ 0 h 44"/>
                <a:gd name="T24" fmla="*/ 1 w 41"/>
                <a:gd name="T25" fmla="*/ 0 h 44"/>
                <a:gd name="T26" fmla="*/ 1 w 41"/>
                <a:gd name="T27" fmla="*/ 0 h 44"/>
                <a:gd name="T28" fmla="*/ 1 w 41"/>
                <a:gd name="T29" fmla="*/ 0 h 44"/>
                <a:gd name="T30" fmla="*/ 1 w 41"/>
                <a:gd name="T31" fmla="*/ 0 h 44"/>
                <a:gd name="T32" fmla="*/ 1 w 41"/>
                <a:gd name="T33" fmla="*/ 0 h 44"/>
                <a:gd name="T34" fmla="*/ 1 w 41"/>
                <a:gd name="T35" fmla="*/ 0 h 44"/>
                <a:gd name="T36" fmla="*/ 1 w 41"/>
                <a:gd name="T37" fmla="*/ 0 h 44"/>
                <a:gd name="T38" fmla="*/ 1 w 41"/>
                <a:gd name="T39" fmla="*/ 0 h 44"/>
                <a:gd name="T40" fmla="*/ 1 w 41"/>
                <a:gd name="T41" fmla="*/ 0 h 44"/>
                <a:gd name="T42" fmla="*/ 0 w 41"/>
                <a:gd name="T43" fmla="*/ 0 h 44"/>
                <a:gd name="T44" fmla="*/ 1 w 41"/>
                <a:gd name="T45" fmla="*/ 0 h 44"/>
                <a:gd name="T46" fmla="*/ 1 w 41"/>
                <a:gd name="T47" fmla="*/ 0 h 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
                <a:gd name="T73" fmla="*/ 0 h 44"/>
                <a:gd name="T74" fmla="*/ 41 w 41"/>
                <a:gd name="T75" fmla="*/ 44 h 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 h="44">
                  <a:moveTo>
                    <a:pt x="4" y="0"/>
                  </a:moveTo>
                  <a:lnTo>
                    <a:pt x="4" y="8"/>
                  </a:lnTo>
                  <a:lnTo>
                    <a:pt x="7" y="12"/>
                  </a:lnTo>
                  <a:lnTo>
                    <a:pt x="11" y="16"/>
                  </a:lnTo>
                  <a:lnTo>
                    <a:pt x="14" y="21"/>
                  </a:lnTo>
                  <a:lnTo>
                    <a:pt x="17" y="26"/>
                  </a:lnTo>
                  <a:lnTo>
                    <a:pt x="22" y="30"/>
                  </a:lnTo>
                  <a:lnTo>
                    <a:pt x="25" y="34"/>
                  </a:lnTo>
                  <a:lnTo>
                    <a:pt x="27" y="38"/>
                  </a:lnTo>
                  <a:lnTo>
                    <a:pt x="31" y="44"/>
                  </a:lnTo>
                  <a:lnTo>
                    <a:pt x="41" y="36"/>
                  </a:lnTo>
                  <a:lnTo>
                    <a:pt x="37" y="33"/>
                  </a:lnTo>
                  <a:lnTo>
                    <a:pt x="35" y="27"/>
                  </a:lnTo>
                  <a:lnTo>
                    <a:pt x="30" y="23"/>
                  </a:lnTo>
                  <a:lnTo>
                    <a:pt x="27" y="18"/>
                  </a:lnTo>
                  <a:lnTo>
                    <a:pt x="23" y="14"/>
                  </a:lnTo>
                  <a:lnTo>
                    <a:pt x="18" y="9"/>
                  </a:lnTo>
                  <a:lnTo>
                    <a:pt x="15" y="5"/>
                  </a:lnTo>
                  <a:lnTo>
                    <a:pt x="11" y="0"/>
                  </a:lnTo>
                  <a:lnTo>
                    <a:pt x="11" y="8"/>
                  </a:lnTo>
                  <a:lnTo>
                    <a:pt x="4" y="0"/>
                  </a:lnTo>
                  <a:lnTo>
                    <a:pt x="0" y="4"/>
                  </a:lnTo>
                  <a:lnTo>
                    <a:pt x="4" y="8"/>
                  </a:lnTo>
                  <a:lnTo>
                    <a:pt x="4"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43" name="Freeform 796"/>
            <p:cNvSpPr>
              <a:spLocks noChangeArrowheads="1"/>
            </p:cNvSpPr>
            <p:nvPr/>
          </p:nvSpPr>
          <p:spPr bwMode="auto">
            <a:xfrm>
              <a:off x="510" y="98"/>
              <a:ext cx="31" cy="45"/>
            </a:xfrm>
            <a:custGeom>
              <a:avLst/>
              <a:gdLst>
                <a:gd name="T0" fmla="*/ 1 w 60"/>
                <a:gd name="T1" fmla="*/ 0 h 91"/>
                <a:gd name="T2" fmla="*/ 1 w 60"/>
                <a:gd name="T3" fmla="*/ 0 h 91"/>
                <a:gd name="T4" fmla="*/ 1 w 60"/>
                <a:gd name="T5" fmla="*/ 0 h 91"/>
                <a:gd name="T6" fmla="*/ 1 w 60"/>
                <a:gd name="T7" fmla="*/ 0 h 91"/>
                <a:gd name="T8" fmla="*/ 1 w 60"/>
                <a:gd name="T9" fmla="*/ 0 h 91"/>
                <a:gd name="T10" fmla="*/ 1 w 60"/>
                <a:gd name="T11" fmla="*/ 0 h 91"/>
                <a:gd name="T12" fmla="*/ 1 w 60"/>
                <a:gd name="T13" fmla="*/ 0 h 91"/>
                <a:gd name="T14" fmla="*/ 1 w 60"/>
                <a:gd name="T15" fmla="*/ 0 h 91"/>
                <a:gd name="T16" fmla="*/ 1 w 60"/>
                <a:gd name="T17" fmla="*/ 0 h 91"/>
                <a:gd name="T18" fmla="*/ 0 w 60"/>
                <a:gd name="T19" fmla="*/ 0 h 91"/>
                <a:gd name="T20" fmla="*/ 1 w 60"/>
                <a:gd name="T21" fmla="*/ 0 h 91"/>
                <a:gd name="T22" fmla="*/ 1 w 60"/>
                <a:gd name="T23" fmla="*/ 0 h 91"/>
                <a:gd name="T24" fmla="*/ 1 w 60"/>
                <a:gd name="T25" fmla="*/ 0 h 91"/>
                <a:gd name="T26" fmla="*/ 1 w 60"/>
                <a:gd name="T27" fmla="*/ 0 h 91"/>
                <a:gd name="T28" fmla="*/ 1 w 60"/>
                <a:gd name="T29" fmla="*/ 0 h 91"/>
                <a:gd name="T30" fmla="*/ 1 w 60"/>
                <a:gd name="T31" fmla="*/ 0 h 91"/>
                <a:gd name="T32" fmla="*/ 1 w 60"/>
                <a:gd name="T33" fmla="*/ 0 h 91"/>
                <a:gd name="T34" fmla="*/ 1 w 60"/>
                <a:gd name="T35" fmla="*/ 0 h 91"/>
                <a:gd name="T36" fmla="*/ 1 w 60"/>
                <a:gd name="T37" fmla="*/ 0 h 91"/>
                <a:gd name="T38" fmla="*/ 1 w 60"/>
                <a:gd name="T39" fmla="*/ 0 h 91"/>
                <a:gd name="T40" fmla="*/ 1 w 60"/>
                <a:gd name="T41" fmla="*/ 0 h 91"/>
                <a:gd name="T42" fmla="*/ 1 w 60"/>
                <a:gd name="T43" fmla="*/ 0 h 91"/>
                <a:gd name="T44" fmla="*/ 1 w 60"/>
                <a:gd name="T45" fmla="*/ 0 h 91"/>
                <a:gd name="T46" fmla="*/ 1 w 60"/>
                <a:gd name="T47" fmla="*/ 0 h 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91"/>
                <a:gd name="T74" fmla="*/ 60 w 60"/>
                <a:gd name="T75" fmla="*/ 91 h 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91">
                  <a:moveTo>
                    <a:pt x="49" y="7"/>
                  </a:moveTo>
                  <a:lnTo>
                    <a:pt x="49" y="3"/>
                  </a:lnTo>
                  <a:lnTo>
                    <a:pt x="45" y="13"/>
                  </a:lnTo>
                  <a:lnTo>
                    <a:pt x="40" y="24"/>
                  </a:lnTo>
                  <a:lnTo>
                    <a:pt x="35" y="36"/>
                  </a:lnTo>
                  <a:lnTo>
                    <a:pt x="29" y="46"/>
                  </a:lnTo>
                  <a:lnTo>
                    <a:pt x="22" y="56"/>
                  </a:lnTo>
                  <a:lnTo>
                    <a:pt x="14" y="65"/>
                  </a:lnTo>
                  <a:lnTo>
                    <a:pt x="8" y="75"/>
                  </a:lnTo>
                  <a:lnTo>
                    <a:pt x="0" y="83"/>
                  </a:lnTo>
                  <a:lnTo>
                    <a:pt x="7" y="91"/>
                  </a:lnTo>
                  <a:lnTo>
                    <a:pt x="16" y="82"/>
                  </a:lnTo>
                  <a:lnTo>
                    <a:pt x="24" y="72"/>
                  </a:lnTo>
                  <a:lnTo>
                    <a:pt x="32" y="63"/>
                  </a:lnTo>
                  <a:lnTo>
                    <a:pt x="39" y="51"/>
                  </a:lnTo>
                  <a:lnTo>
                    <a:pt x="45" y="41"/>
                  </a:lnTo>
                  <a:lnTo>
                    <a:pt x="50" y="29"/>
                  </a:lnTo>
                  <a:lnTo>
                    <a:pt x="55" y="18"/>
                  </a:lnTo>
                  <a:lnTo>
                    <a:pt x="59" y="5"/>
                  </a:lnTo>
                  <a:lnTo>
                    <a:pt x="59" y="0"/>
                  </a:lnTo>
                  <a:lnTo>
                    <a:pt x="59" y="5"/>
                  </a:lnTo>
                  <a:lnTo>
                    <a:pt x="60" y="3"/>
                  </a:lnTo>
                  <a:lnTo>
                    <a:pt x="59" y="0"/>
                  </a:lnTo>
                  <a:lnTo>
                    <a:pt x="49" y="7"/>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44" name="Freeform 797"/>
            <p:cNvSpPr>
              <a:spLocks noChangeArrowheads="1"/>
            </p:cNvSpPr>
            <p:nvPr/>
          </p:nvSpPr>
          <p:spPr bwMode="auto">
            <a:xfrm>
              <a:off x="521" y="83"/>
              <a:ext cx="19" cy="19"/>
            </a:xfrm>
            <a:custGeom>
              <a:avLst/>
              <a:gdLst>
                <a:gd name="T0" fmla="*/ 1 w 37"/>
                <a:gd name="T1" fmla="*/ 1 h 37"/>
                <a:gd name="T2" fmla="*/ 0 w 37"/>
                <a:gd name="T3" fmla="*/ 1 h 37"/>
                <a:gd name="T4" fmla="*/ 1 w 37"/>
                <a:gd name="T5" fmla="*/ 1 h 37"/>
                <a:gd name="T6" fmla="*/ 1 w 37"/>
                <a:gd name="T7" fmla="*/ 1 h 37"/>
                <a:gd name="T8" fmla="*/ 1 w 37"/>
                <a:gd name="T9" fmla="*/ 1 h 37"/>
                <a:gd name="T10" fmla="*/ 1 w 37"/>
                <a:gd name="T11" fmla="*/ 1 h 37"/>
                <a:gd name="T12" fmla="*/ 1 w 37"/>
                <a:gd name="T13" fmla="*/ 1 h 37"/>
                <a:gd name="T14" fmla="*/ 1 w 37"/>
                <a:gd name="T15" fmla="*/ 1 h 37"/>
                <a:gd name="T16" fmla="*/ 1 w 37"/>
                <a:gd name="T17" fmla="*/ 1 h 37"/>
                <a:gd name="T18" fmla="*/ 1 w 37"/>
                <a:gd name="T19" fmla="*/ 1 h 37"/>
                <a:gd name="T20" fmla="*/ 1 w 37"/>
                <a:gd name="T21" fmla="*/ 1 h 37"/>
                <a:gd name="T22" fmla="*/ 1 w 37"/>
                <a:gd name="T23" fmla="*/ 1 h 37"/>
                <a:gd name="T24" fmla="*/ 1 w 37"/>
                <a:gd name="T25" fmla="*/ 1 h 37"/>
                <a:gd name="T26" fmla="*/ 1 w 37"/>
                <a:gd name="T27" fmla="*/ 0 h 37"/>
                <a:gd name="T28" fmla="*/ 1 w 37"/>
                <a:gd name="T29" fmla="*/ 1 h 37"/>
                <a:gd name="T30" fmla="*/ 1 w 37"/>
                <a:gd name="T31" fmla="*/ 1 h 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37"/>
                <a:gd name="T50" fmla="*/ 37 w 37"/>
                <a:gd name="T51" fmla="*/ 37 h 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37">
                  <a:moveTo>
                    <a:pt x="5" y="11"/>
                  </a:moveTo>
                  <a:lnTo>
                    <a:pt x="0" y="11"/>
                  </a:lnTo>
                  <a:lnTo>
                    <a:pt x="7" y="16"/>
                  </a:lnTo>
                  <a:lnTo>
                    <a:pt x="15" y="22"/>
                  </a:lnTo>
                  <a:lnTo>
                    <a:pt x="22" y="30"/>
                  </a:lnTo>
                  <a:lnTo>
                    <a:pt x="27" y="37"/>
                  </a:lnTo>
                  <a:lnTo>
                    <a:pt x="37" y="30"/>
                  </a:lnTo>
                  <a:lnTo>
                    <a:pt x="30" y="23"/>
                  </a:lnTo>
                  <a:lnTo>
                    <a:pt x="22" y="15"/>
                  </a:lnTo>
                  <a:lnTo>
                    <a:pt x="15" y="9"/>
                  </a:lnTo>
                  <a:lnTo>
                    <a:pt x="7" y="1"/>
                  </a:lnTo>
                  <a:lnTo>
                    <a:pt x="2" y="1"/>
                  </a:lnTo>
                  <a:lnTo>
                    <a:pt x="7" y="1"/>
                  </a:lnTo>
                  <a:lnTo>
                    <a:pt x="5" y="0"/>
                  </a:lnTo>
                  <a:lnTo>
                    <a:pt x="2" y="1"/>
                  </a:lnTo>
                  <a:lnTo>
                    <a:pt x="5" y="1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45" name="Freeform 798"/>
            <p:cNvSpPr>
              <a:spLocks noChangeArrowheads="1"/>
            </p:cNvSpPr>
            <p:nvPr/>
          </p:nvSpPr>
          <p:spPr bwMode="auto">
            <a:xfrm>
              <a:off x="478" y="84"/>
              <a:ext cx="46" cy="30"/>
            </a:xfrm>
            <a:custGeom>
              <a:avLst/>
              <a:gdLst>
                <a:gd name="T0" fmla="*/ 0 w 92"/>
                <a:gd name="T1" fmla="*/ 0 h 61"/>
                <a:gd name="T2" fmla="*/ 1 w 92"/>
                <a:gd name="T3" fmla="*/ 0 h 61"/>
                <a:gd name="T4" fmla="*/ 1 w 92"/>
                <a:gd name="T5" fmla="*/ 0 h 61"/>
                <a:gd name="T6" fmla="*/ 1 w 92"/>
                <a:gd name="T7" fmla="*/ 0 h 61"/>
                <a:gd name="T8" fmla="*/ 1 w 92"/>
                <a:gd name="T9" fmla="*/ 0 h 61"/>
                <a:gd name="T10" fmla="*/ 1 w 92"/>
                <a:gd name="T11" fmla="*/ 0 h 61"/>
                <a:gd name="T12" fmla="*/ 1 w 92"/>
                <a:gd name="T13" fmla="*/ 0 h 61"/>
                <a:gd name="T14" fmla="*/ 1 w 92"/>
                <a:gd name="T15" fmla="*/ 0 h 61"/>
                <a:gd name="T16" fmla="*/ 1 w 92"/>
                <a:gd name="T17" fmla="*/ 0 h 61"/>
                <a:gd name="T18" fmla="*/ 1 w 92"/>
                <a:gd name="T19" fmla="*/ 0 h 61"/>
                <a:gd name="T20" fmla="*/ 1 w 92"/>
                <a:gd name="T21" fmla="*/ 0 h 61"/>
                <a:gd name="T22" fmla="*/ 1 w 92"/>
                <a:gd name="T23" fmla="*/ 0 h 61"/>
                <a:gd name="T24" fmla="*/ 1 w 92"/>
                <a:gd name="T25" fmla="*/ 0 h 61"/>
                <a:gd name="T26" fmla="*/ 1 w 92"/>
                <a:gd name="T27" fmla="*/ 0 h 61"/>
                <a:gd name="T28" fmla="*/ 1 w 92"/>
                <a:gd name="T29" fmla="*/ 0 h 61"/>
                <a:gd name="T30" fmla="*/ 1 w 92"/>
                <a:gd name="T31" fmla="*/ 0 h 61"/>
                <a:gd name="T32" fmla="*/ 1 w 92"/>
                <a:gd name="T33" fmla="*/ 0 h 61"/>
                <a:gd name="T34" fmla="*/ 1 w 92"/>
                <a:gd name="T35" fmla="*/ 0 h 61"/>
                <a:gd name="T36" fmla="*/ 0 w 92"/>
                <a:gd name="T37" fmla="*/ 0 h 61"/>
                <a:gd name="T38" fmla="*/ 1 w 92"/>
                <a:gd name="T39" fmla="*/ 0 h 61"/>
                <a:gd name="T40" fmla="*/ 0 w 92"/>
                <a:gd name="T41" fmla="*/ 0 h 61"/>
                <a:gd name="T42" fmla="*/ 1 w 92"/>
                <a:gd name="T43" fmla="*/ 0 h 61"/>
                <a:gd name="T44" fmla="*/ 1 w 92"/>
                <a:gd name="T45" fmla="*/ 0 h 61"/>
                <a:gd name="T46" fmla="*/ 0 w 92"/>
                <a:gd name="T47" fmla="*/ 0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2"/>
                <a:gd name="T73" fmla="*/ 0 h 61"/>
                <a:gd name="T74" fmla="*/ 92 w 92"/>
                <a:gd name="T75" fmla="*/ 61 h 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2" h="61">
                  <a:moveTo>
                    <a:pt x="0" y="57"/>
                  </a:moveTo>
                  <a:lnTo>
                    <a:pt x="8" y="57"/>
                  </a:lnTo>
                  <a:lnTo>
                    <a:pt x="16" y="49"/>
                  </a:lnTo>
                  <a:lnTo>
                    <a:pt x="26" y="42"/>
                  </a:lnTo>
                  <a:lnTo>
                    <a:pt x="35" y="35"/>
                  </a:lnTo>
                  <a:lnTo>
                    <a:pt x="46" y="29"/>
                  </a:lnTo>
                  <a:lnTo>
                    <a:pt x="57" y="23"/>
                  </a:lnTo>
                  <a:lnTo>
                    <a:pt x="68" y="18"/>
                  </a:lnTo>
                  <a:lnTo>
                    <a:pt x="79" y="14"/>
                  </a:lnTo>
                  <a:lnTo>
                    <a:pt x="92" y="10"/>
                  </a:lnTo>
                  <a:lnTo>
                    <a:pt x="89" y="0"/>
                  </a:lnTo>
                  <a:lnTo>
                    <a:pt x="77" y="4"/>
                  </a:lnTo>
                  <a:lnTo>
                    <a:pt x="63" y="9"/>
                  </a:lnTo>
                  <a:lnTo>
                    <a:pt x="52" y="14"/>
                  </a:lnTo>
                  <a:lnTo>
                    <a:pt x="41" y="20"/>
                  </a:lnTo>
                  <a:lnTo>
                    <a:pt x="30" y="26"/>
                  </a:lnTo>
                  <a:lnTo>
                    <a:pt x="19" y="33"/>
                  </a:lnTo>
                  <a:lnTo>
                    <a:pt x="9" y="41"/>
                  </a:lnTo>
                  <a:lnTo>
                    <a:pt x="0" y="50"/>
                  </a:lnTo>
                  <a:lnTo>
                    <a:pt x="8" y="50"/>
                  </a:lnTo>
                  <a:lnTo>
                    <a:pt x="0" y="57"/>
                  </a:lnTo>
                  <a:lnTo>
                    <a:pt x="4" y="61"/>
                  </a:lnTo>
                  <a:lnTo>
                    <a:pt x="8" y="57"/>
                  </a:lnTo>
                  <a:lnTo>
                    <a:pt x="0" y="57"/>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46" name="Freeform 799"/>
            <p:cNvSpPr>
              <a:spLocks noChangeArrowheads="1"/>
            </p:cNvSpPr>
            <p:nvPr/>
          </p:nvSpPr>
          <p:spPr bwMode="auto">
            <a:xfrm>
              <a:off x="458" y="94"/>
              <a:ext cx="24" cy="18"/>
            </a:xfrm>
            <a:custGeom>
              <a:avLst/>
              <a:gdLst>
                <a:gd name="T0" fmla="*/ 1 w 47"/>
                <a:gd name="T1" fmla="*/ 1 h 36"/>
                <a:gd name="T2" fmla="*/ 1 w 47"/>
                <a:gd name="T3" fmla="*/ 1 h 36"/>
                <a:gd name="T4" fmla="*/ 1 w 47"/>
                <a:gd name="T5" fmla="*/ 1 h 36"/>
                <a:gd name="T6" fmla="*/ 1 w 47"/>
                <a:gd name="T7" fmla="*/ 1 h 36"/>
                <a:gd name="T8" fmla="*/ 1 w 47"/>
                <a:gd name="T9" fmla="*/ 1 h 36"/>
                <a:gd name="T10" fmla="*/ 1 w 47"/>
                <a:gd name="T11" fmla="*/ 1 h 36"/>
                <a:gd name="T12" fmla="*/ 1 w 47"/>
                <a:gd name="T13" fmla="*/ 1 h 36"/>
                <a:gd name="T14" fmla="*/ 1 w 47"/>
                <a:gd name="T15" fmla="*/ 1 h 36"/>
                <a:gd name="T16" fmla="*/ 1 w 47"/>
                <a:gd name="T17" fmla="*/ 1 h 36"/>
                <a:gd name="T18" fmla="*/ 1 w 47"/>
                <a:gd name="T19" fmla="*/ 1 h 36"/>
                <a:gd name="T20" fmla="*/ 1 w 47"/>
                <a:gd name="T21" fmla="*/ 0 h 36"/>
                <a:gd name="T22" fmla="*/ 1 w 47"/>
                <a:gd name="T23" fmla="*/ 1 h 36"/>
                <a:gd name="T24" fmla="*/ 1 w 47"/>
                <a:gd name="T25" fmla="*/ 1 h 36"/>
                <a:gd name="T26" fmla="*/ 0 w 47"/>
                <a:gd name="T27" fmla="*/ 1 h 36"/>
                <a:gd name="T28" fmla="*/ 1 w 47"/>
                <a:gd name="T29" fmla="*/ 1 h 36"/>
                <a:gd name="T30" fmla="*/ 1 w 47"/>
                <a:gd name="T31" fmla="*/ 1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
                <a:gd name="T49" fmla="*/ 0 h 36"/>
                <a:gd name="T50" fmla="*/ 47 w 47"/>
                <a:gd name="T51" fmla="*/ 36 h 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 h="36">
                  <a:moveTo>
                    <a:pt x="2" y="2"/>
                  </a:moveTo>
                  <a:lnTo>
                    <a:pt x="4" y="9"/>
                  </a:lnTo>
                  <a:lnTo>
                    <a:pt x="12" y="15"/>
                  </a:lnTo>
                  <a:lnTo>
                    <a:pt x="22" y="23"/>
                  </a:lnTo>
                  <a:lnTo>
                    <a:pt x="31" y="29"/>
                  </a:lnTo>
                  <a:lnTo>
                    <a:pt x="39" y="36"/>
                  </a:lnTo>
                  <a:lnTo>
                    <a:pt x="47" y="29"/>
                  </a:lnTo>
                  <a:lnTo>
                    <a:pt x="38" y="21"/>
                  </a:lnTo>
                  <a:lnTo>
                    <a:pt x="30" y="13"/>
                  </a:lnTo>
                  <a:lnTo>
                    <a:pt x="20" y="6"/>
                  </a:lnTo>
                  <a:lnTo>
                    <a:pt x="11" y="0"/>
                  </a:lnTo>
                  <a:lnTo>
                    <a:pt x="12" y="7"/>
                  </a:lnTo>
                  <a:lnTo>
                    <a:pt x="2" y="2"/>
                  </a:lnTo>
                  <a:lnTo>
                    <a:pt x="0" y="6"/>
                  </a:lnTo>
                  <a:lnTo>
                    <a:pt x="4" y="9"/>
                  </a:lnTo>
                  <a:lnTo>
                    <a:pt x="2" y="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47" name="Freeform 800"/>
            <p:cNvSpPr>
              <a:spLocks noChangeArrowheads="1"/>
            </p:cNvSpPr>
            <p:nvPr/>
          </p:nvSpPr>
          <p:spPr bwMode="auto">
            <a:xfrm>
              <a:off x="460" y="47"/>
              <a:ext cx="18" cy="51"/>
            </a:xfrm>
            <a:custGeom>
              <a:avLst/>
              <a:gdLst>
                <a:gd name="T0" fmla="*/ 0 w 37"/>
                <a:gd name="T1" fmla="*/ 1 h 101"/>
                <a:gd name="T2" fmla="*/ 0 w 37"/>
                <a:gd name="T3" fmla="*/ 1 h 101"/>
                <a:gd name="T4" fmla="*/ 0 w 37"/>
                <a:gd name="T5" fmla="*/ 1 h 101"/>
                <a:gd name="T6" fmla="*/ 0 w 37"/>
                <a:gd name="T7" fmla="*/ 1 h 101"/>
                <a:gd name="T8" fmla="*/ 0 w 37"/>
                <a:gd name="T9" fmla="*/ 1 h 101"/>
                <a:gd name="T10" fmla="*/ 0 w 37"/>
                <a:gd name="T11" fmla="*/ 1 h 101"/>
                <a:gd name="T12" fmla="*/ 0 w 37"/>
                <a:gd name="T13" fmla="*/ 1 h 101"/>
                <a:gd name="T14" fmla="*/ 0 w 37"/>
                <a:gd name="T15" fmla="*/ 1 h 101"/>
                <a:gd name="T16" fmla="*/ 0 w 37"/>
                <a:gd name="T17" fmla="*/ 1 h 101"/>
                <a:gd name="T18" fmla="*/ 0 w 37"/>
                <a:gd name="T19" fmla="*/ 1 h 101"/>
                <a:gd name="T20" fmla="*/ 0 w 37"/>
                <a:gd name="T21" fmla="*/ 1 h 101"/>
                <a:gd name="T22" fmla="*/ 0 w 37"/>
                <a:gd name="T23" fmla="*/ 1 h 101"/>
                <a:gd name="T24" fmla="*/ 0 w 37"/>
                <a:gd name="T25" fmla="*/ 1 h 101"/>
                <a:gd name="T26" fmla="*/ 0 w 37"/>
                <a:gd name="T27" fmla="*/ 1 h 101"/>
                <a:gd name="T28" fmla="*/ 0 w 37"/>
                <a:gd name="T29" fmla="*/ 1 h 101"/>
                <a:gd name="T30" fmla="*/ 0 w 37"/>
                <a:gd name="T31" fmla="*/ 1 h 101"/>
                <a:gd name="T32" fmla="*/ 0 w 37"/>
                <a:gd name="T33" fmla="*/ 1 h 101"/>
                <a:gd name="T34" fmla="*/ 0 w 37"/>
                <a:gd name="T35" fmla="*/ 1 h 101"/>
                <a:gd name="T36" fmla="*/ 0 w 37"/>
                <a:gd name="T37" fmla="*/ 1 h 101"/>
                <a:gd name="T38" fmla="*/ 0 w 37"/>
                <a:gd name="T39" fmla="*/ 0 h 101"/>
                <a:gd name="T40" fmla="*/ 0 w 37"/>
                <a:gd name="T41" fmla="*/ 1 h 101"/>
                <a:gd name="T42" fmla="*/ 0 w 37"/>
                <a:gd name="T43" fmla="*/ 1 h 101"/>
                <a:gd name="T44" fmla="*/ 0 w 37"/>
                <a:gd name="T45" fmla="*/ 0 h 101"/>
                <a:gd name="T46" fmla="*/ 0 w 37"/>
                <a:gd name="T47" fmla="*/ 1 h 1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
                <a:gd name="T73" fmla="*/ 0 h 101"/>
                <a:gd name="T74" fmla="*/ 37 w 37"/>
                <a:gd name="T75" fmla="*/ 101 h 1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 h="101">
                  <a:moveTo>
                    <a:pt x="28" y="10"/>
                  </a:moveTo>
                  <a:lnTo>
                    <a:pt x="25" y="5"/>
                  </a:lnTo>
                  <a:lnTo>
                    <a:pt x="26" y="17"/>
                  </a:lnTo>
                  <a:lnTo>
                    <a:pt x="24" y="28"/>
                  </a:lnTo>
                  <a:lnTo>
                    <a:pt x="23" y="41"/>
                  </a:lnTo>
                  <a:lnTo>
                    <a:pt x="19" y="53"/>
                  </a:lnTo>
                  <a:lnTo>
                    <a:pt x="15" y="64"/>
                  </a:lnTo>
                  <a:lnTo>
                    <a:pt x="10" y="75"/>
                  </a:lnTo>
                  <a:lnTo>
                    <a:pt x="5" y="85"/>
                  </a:lnTo>
                  <a:lnTo>
                    <a:pt x="0" y="96"/>
                  </a:lnTo>
                  <a:lnTo>
                    <a:pt x="10" y="101"/>
                  </a:lnTo>
                  <a:lnTo>
                    <a:pt x="15" y="90"/>
                  </a:lnTo>
                  <a:lnTo>
                    <a:pt x="20" y="79"/>
                  </a:lnTo>
                  <a:lnTo>
                    <a:pt x="25" y="69"/>
                  </a:lnTo>
                  <a:lnTo>
                    <a:pt x="29" y="55"/>
                  </a:lnTo>
                  <a:lnTo>
                    <a:pt x="32" y="43"/>
                  </a:lnTo>
                  <a:lnTo>
                    <a:pt x="34" y="30"/>
                  </a:lnTo>
                  <a:lnTo>
                    <a:pt x="36" y="17"/>
                  </a:lnTo>
                  <a:lnTo>
                    <a:pt x="37" y="5"/>
                  </a:lnTo>
                  <a:lnTo>
                    <a:pt x="35" y="0"/>
                  </a:lnTo>
                  <a:lnTo>
                    <a:pt x="37" y="5"/>
                  </a:lnTo>
                  <a:lnTo>
                    <a:pt x="37" y="2"/>
                  </a:lnTo>
                  <a:lnTo>
                    <a:pt x="35" y="0"/>
                  </a:lnTo>
                  <a:lnTo>
                    <a:pt x="28" y="1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48" name="Freeform 801"/>
            <p:cNvSpPr>
              <a:spLocks noChangeArrowheads="1"/>
            </p:cNvSpPr>
            <p:nvPr/>
          </p:nvSpPr>
          <p:spPr bwMode="auto">
            <a:xfrm>
              <a:off x="457" y="37"/>
              <a:ext cx="20" cy="15"/>
            </a:xfrm>
            <a:custGeom>
              <a:avLst/>
              <a:gdLst>
                <a:gd name="T0" fmla="*/ 0 w 41"/>
                <a:gd name="T1" fmla="*/ 0 h 31"/>
                <a:gd name="T2" fmla="*/ 0 w 41"/>
                <a:gd name="T3" fmla="*/ 0 h 31"/>
                <a:gd name="T4" fmla="*/ 0 w 41"/>
                <a:gd name="T5" fmla="*/ 0 h 31"/>
                <a:gd name="T6" fmla="*/ 0 w 41"/>
                <a:gd name="T7" fmla="*/ 0 h 31"/>
                <a:gd name="T8" fmla="*/ 0 w 41"/>
                <a:gd name="T9" fmla="*/ 0 h 31"/>
                <a:gd name="T10" fmla="*/ 0 w 41"/>
                <a:gd name="T11" fmla="*/ 0 h 31"/>
                <a:gd name="T12" fmla="*/ 0 w 41"/>
                <a:gd name="T13" fmla="*/ 0 h 31"/>
                <a:gd name="T14" fmla="*/ 0 w 41"/>
                <a:gd name="T15" fmla="*/ 0 h 31"/>
                <a:gd name="T16" fmla="*/ 0 w 41"/>
                <a:gd name="T17" fmla="*/ 0 h 31"/>
                <a:gd name="T18" fmla="*/ 0 w 41"/>
                <a:gd name="T19" fmla="*/ 0 h 31"/>
                <a:gd name="T20" fmla="*/ 0 w 41"/>
                <a:gd name="T21" fmla="*/ 0 h 31"/>
                <a:gd name="T22" fmla="*/ 0 w 41"/>
                <a:gd name="T23" fmla="*/ 0 h 31"/>
                <a:gd name="T24" fmla="*/ 0 w 41"/>
                <a:gd name="T25" fmla="*/ 0 h 31"/>
                <a:gd name="T26" fmla="*/ 0 w 41"/>
                <a:gd name="T27" fmla="*/ 0 h 31"/>
                <a:gd name="T28" fmla="*/ 0 w 41"/>
                <a:gd name="T29" fmla="*/ 0 h 31"/>
                <a:gd name="T30" fmla="*/ 0 w 41"/>
                <a:gd name="T31" fmla="*/ 0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
                <a:gd name="T49" fmla="*/ 0 h 31"/>
                <a:gd name="T50" fmla="*/ 41 w 41"/>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 h="31">
                  <a:moveTo>
                    <a:pt x="5" y="11"/>
                  </a:moveTo>
                  <a:lnTo>
                    <a:pt x="0" y="11"/>
                  </a:lnTo>
                  <a:lnTo>
                    <a:pt x="9" y="15"/>
                  </a:lnTo>
                  <a:lnTo>
                    <a:pt x="17" y="20"/>
                  </a:lnTo>
                  <a:lnTo>
                    <a:pt x="27" y="26"/>
                  </a:lnTo>
                  <a:lnTo>
                    <a:pt x="34" y="31"/>
                  </a:lnTo>
                  <a:lnTo>
                    <a:pt x="41" y="21"/>
                  </a:lnTo>
                  <a:lnTo>
                    <a:pt x="32" y="16"/>
                  </a:lnTo>
                  <a:lnTo>
                    <a:pt x="22" y="10"/>
                  </a:lnTo>
                  <a:lnTo>
                    <a:pt x="14" y="5"/>
                  </a:lnTo>
                  <a:lnTo>
                    <a:pt x="5" y="2"/>
                  </a:lnTo>
                  <a:lnTo>
                    <a:pt x="0" y="2"/>
                  </a:lnTo>
                  <a:lnTo>
                    <a:pt x="5" y="2"/>
                  </a:lnTo>
                  <a:lnTo>
                    <a:pt x="3" y="0"/>
                  </a:lnTo>
                  <a:lnTo>
                    <a:pt x="0" y="2"/>
                  </a:lnTo>
                  <a:lnTo>
                    <a:pt x="5" y="11"/>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49" name="Freeform 802"/>
            <p:cNvSpPr>
              <a:spLocks noChangeArrowheads="1"/>
            </p:cNvSpPr>
            <p:nvPr/>
          </p:nvSpPr>
          <p:spPr bwMode="auto">
            <a:xfrm>
              <a:off x="421" y="37"/>
              <a:ext cx="38" cy="41"/>
            </a:xfrm>
            <a:custGeom>
              <a:avLst/>
              <a:gdLst>
                <a:gd name="T0" fmla="*/ 0 w 77"/>
                <a:gd name="T1" fmla="*/ 1 h 80"/>
                <a:gd name="T2" fmla="*/ 0 w 77"/>
                <a:gd name="T3" fmla="*/ 1 h 80"/>
                <a:gd name="T4" fmla="*/ 0 w 77"/>
                <a:gd name="T5" fmla="*/ 1 h 80"/>
                <a:gd name="T6" fmla="*/ 0 w 77"/>
                <a:gd name="T7" fmla="*/ 1 h 80"/>
                <a:gd name="T8" fmla="*/ 0 w 77"/>
                <a:gd name="T9" fmla="*/ 1 h 80"/>
                <a:gd name="T10" fmla="*/ 0 w 77"/>
                <a:gd name="T11" fmla="*/ 1 h 80"/>
                <a:gd name="T12" fmla="*/ 0 w 77"/>
                <a:gd name="T13" fmla="*/ 1 h 80"/>
                <a:gd name="T14" fmla="*/ 0 w 77"/>
                <a:gd name="T15" fmla="*/ 1 h 80"/>
                <a:gd name="T16" fmla="*/ 0 w 77"/>
                <a:gd name="T17" fmla="*/ 1 h 80"/>
                <a:gd name="T18" fmla="*/ 0 w 77"/>
                <a:gd name="T19" fmla="*/ 1 h 80"/>
                <a:gd name="T20" fmla="*/ 0 w 77"/>
                <a:gd name="T21" fmla="*/ 0 h 80"/>
                <a:gd name="T22" fmla="*/ 0 w 77"/>
                <a:gd name="T23" fmla="*/ 1 h 80"/>
                <a:gd name="T24" fmla="*/ 0 w 77"/>
                <a:gd name="T25" fmla="*/ 1 h 80"/>
                <a:gd name="T26" fmla="*/ 0 w 77"/>
                <a:gd name="T27" fmla="*/ 1 h 80"/>
                <a:gd name="T28" fmla="*/ 0 w 77"/>
                <a:gd name="T29" fmla="*/ 1 h 80"/>
                <a:gd name="T30" fmla="*/ 0 w 77"/>
                <a:gd name="T31" fmla="*/ 1 h 80"/>
                <a:gd name="T32" fmla="*/ 0 w 77"/>
                <a:gd name="T33" fmla="*/ 1 h 80"/>
                <a:gd name="T34" fmla="*/ 0 w 77"/>
                <a:gd name="T35" fmla="*/ 1 h 80"/>
                <a:gd name="T36" fmla="*/ 0 w 77"/>
                <a:gd name="T37" fmla="*/ 1 h 80"/>
                <a:gd name="T38" fmla="*/ 0 w 77"/>
                <a:gd name="T39" fmla="*/ 1 h 80"/>
                <a:gd name="T40" fmla="*/ 0 w 77"/>
                <a:gd name="T41" fmla="*/ 1 h 80"/>
                <a:gd name="T42" fmla="*/ 0 w 77"/>
                <a:gd name="T43" fmla="*/ 1 h 80"/>
                <a:gd name="T44" fmla="*/ 0 w 77"/>
                <a:gd name="T45" fmla="*/ 1 h 80"/>
                <a:gd name="T46" fmla="*/ 0 w 77"/>
                <a:gd name="T47" fmla="*/ 1 h 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
                <a:gd name="T73" fmla="*/ 0 h 80"/>
                <a:gd name="T74" fmla="*/ 77 w 77"/>
                <a:gd name="T75" fmla="*/ 80 h 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 h="80">
                  <a:moveTo>
                    <a:pt x="3" y="78"/>
                  </a:moveTo>
                  <a:lnTo>
                    <a:pt x="10" y="75"/>
                  </a:lnTo>
                  <a:lnTo>
                    <a:pt x="17" y="66"/>
                  </a:lnTo>
                  <a:lnTo>
                    <a:pt x="23" y="57"/>
                  </a:lnTo>
                  <a:lnTo>
                    <a:pt x="30" y="48"/>
                  </a:lnTo>
                  <a:lnTo>
                    <a:pt x="39" y="38"/>
                  </a:lnTo>
                  <a:lnTo>
                    <a:pt x="47" y="30"/>
                  </a:lnTo>
                  <a:lnTo>
                    <a:pt x="57" y="21"/>
                  </a:lnTo>
                  <a:lnTo>
                    <a:pt x="66" y="15"/>
                  </a:lnTo>
                  <a:lnTo>
                    <a:pt x="77" y="9"/>
                  </a:lnTo>
                  <a:lnTo>
                    <a:pt x="72" y="0"/>
                  </a:lnTo>
                  <a:lnTo>
                    <a:pt x="61" y="6"/>
                  </a:lnTo>
                  <a:lnTo>
                    <a:pt x="50" y="14"/>
                  </a:lnTo>
                  <a:lnTo>
                    <a:pt x="40" y="23"/>
                  </a:lnTo>
                  <a:lnTo>
                    <a:pt x="31" y="31"/>
                  </a:lnTo>
                  <a:lnTo>
                    <a:pt x="23" y="41"/>
                  </a:lnTo>
                  <a:lnTo>
                    <a:pt x="13" y="50"/>
                  </a:lnTo>
                  <a:lnTo>
                    <a:pt x="7" y="61"/>
                  </a:lnTo>
                  <a:lnTo>
                    <a:pt x="0" y="71"/>
                  </a:lnTo>
                  <a:lnTo>
                    <a:pt x="8" y="68"/>
                  </a:lnTo>
                  <a:lnTo>
                    <a:pt x="3" y="78"/>
                  </a:lnTo>
                  <a:lnTo>
                    <a:pt x="8" y="80"/>
                  </a:lnTo>
                  <a:lnTo>
                    <a:pt x="10" y="75"/>
                  </a:lnTo>
                  <a:lnTo>
                    <a:pt x="3" y="78"/>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50" name="Freeform 803"/>
            <p:cNvSpPr>
              <a:spLocks noChangeArrowheads="1"/>
            </p:cNvSpPr>
            <p:nvPr/>
          </p:nvSpPr>
          <p:spPr bwMode="auto">
            <a:xfrm>
              <a:off x="397" y="63"/>
              <a:ext cx="27" cy="13"/>
            </a:xfrm>
            <a:custGeom>
              <a:avLst/>
              <a:gdLst>
                <a:gd name="T0" fmla="*/ 1 w 54"/>
                <a:gd name="T1" fmla="*/ 0 h 28"/>
                <a:gd name="T2" fmla="*/ 1 w 54"/>
                <a:gd name="T3" fmla="*/ 0 h 28"/>
                <a:gd name="T4" fmla="*/ 1 w 54"/>
                <a:gd name="T5" fmla="*/ 0 h 28"/>
                <a:gd name="T6" fmla="*/ 1 w 54"/>
                <a:gd name="T7" fmla="*/ 0 h 28"/>
                <a:gd name="T8" fmla="*/ 1 w 54"/>
                <a:gd name="T9" fmla="*/ 0 h 28"/>
                <a:gd name="T10" fmla="*/ 1 w 54"/>
                <a:gd name="T11" fmla="*/ 0 h 28"/>
                <a:gd name="T12" fmla="*/ 1 w 54"/>
                <a:gd name="T13" fmla="*/ 0 h 28"/>
                <a:gd name="T14" fmla="*/ 1 w 54"/>
                <a:gd name="T15" fmla="*/ 0 h 28"/>
                <a:gd name="T16" fmla="*/ 1 w 54"/>
                <a:gd name="T17" fmla="*/ 0 h 28"/>
                <a:gd name="T18" fmla="*/ 1 w 54"/>
                <a:gd name="T19" fmla="*/ 0 h 28"/>
                <a:gd name="T20" fmla="*/ 1 w 54"/>
                <a:gd name="T21" fmla="*/ 0 h 28"/>
                <a:gd name="T22" fmla="*/ 1 w 54"/>
                <a:gd name="T23" fmla="*/ 0 h 28"/>
                <a:gd name="T24" fmla="*/ 1 w 54"/>
                <a:gd name="T25" fmla="*/ 0 h 28"/>
                <a:gd name="T26" fmla="*/ 1 w 54"/>
                <a:gd name="T27" fmla="*/ 0 h 28"/>
                <a:gd name="T28" fmla="*/ 1 w 54"/>
                <a:gd name="T29" fmla="*/ 0 h 28"/>
                <a:gd name="T30" fmla="*/ 1 w 54"/>
                <a:gd name="T31" fmla="*/ 0 h 28"/>
                <a:gd name="T32" fmla="*/ 1 w 54"/>
                <a:gd name="T33" fmla="*/ 0 h 28"/>
                <a:gd name="T34" fmla="*/ 1 w 54"/>
                <a:gd name="T35" fmla="*/ 0 h 28"/>
                <a:gd name="T36" fmla="*/ 1 w 54"/>
                <a:gd name="T37" fmla="*/ 0 h 28"/>
                <a:gd name="T38" fmla="*/ 1 w 54"/>
                <a:gd name="T39" fmla="*/ 0 h 28"/>
                <a:gd name="T40" fmla="*/ 1 w 54"/>
                <a:gd name="T41" fmla="*/ 0 h 28"/>
                <a:gd name="T42" fmla="*/ 0 w 54"/>
                <a:gd name="T43" fmla="*/ 0 h 28"/>
                <a:gd name="T44" fmla="*/ 1 w 54"/>
                <a:gd name="T45" fmla="*/ 0 h 28"/>
                <a:gd name="T46" fmla="*/ 1 w 54"/>
                <a:gd name="T47" fmla="*/ 0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
                <a:gd name="T73" fmla="*/ 0 h 28"/>
                <a:gd name="T74" fmla="*/ 54 w 54"/>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 h="28">
                  <a:moveTo>
                    <a:pt x="2" y="4"/>
                  </a:moveTo>
                  <a:lnTo>
                    <a:pt x="6" y="10"/>
                  </a:lnTo>
                  <a:lnTo>
                    <a:pt x="12" y="12"/>
                  </a:lnTo>
                  <a:lnTo>
                    <a:pt x="17" y="13"/>
                  </a:lnTo>
                  <a:lnTo>
                    <a:pt x="22" y="16"/>
                  </a:lnTo>
                  <a:lnTo>
                    <a:pt x="27" y="18"/>
                  </a:lnTo>
                  <a:lnTo>
                    <a:pt x="33" y="21"/>
                  </a:lnTo>
                  <a:lnTo>
                    <a:pt x="38" y="23"/>
                  </a:lnTo>
                  <a:lnTo>
                    <a:pt x="44" y="25"/>
                  </a:lnTo>
                  <a:lnTo>
                    <a:pt x="49" y="28"/>
                  </a:lnTo>
                  <a:lnTo>
                    <a:pt x="54" y="18"/>
                  </a:lnTo>
                  <a:lnTo>
                    <a:pt x="49" y="16"/>
                  </a:lnTo>
                  <a:lnTo>
                    <a:pt x="43" y="13"/>
                  </a:lnTo>
                  <a:lnTo>
                    <a:pt x="38" y="11"/>
                  </a:lnTo>
                  <a:lnTo>
                    <a:pt x="32" y="9"/>
                  </a:lnTo>
                  <a:lnTo>
                    <a:pt x="27" y="6"/>
                  </a:lnTo>
                  <a:lnTo>
                    <a:pt x="19" y="4"/>
                  </a:lnTo>
                  <a:lnTo>
                    <a:pt x="14" y="3"/>
                  </a:lnTo>
                  <a:lnTo>
                    <a:pt x="8" y="0"/>
                  </a:lnTo>
                  <a:lnTo>
                    <a:pt x="12" y="6"/>
                  </a:lnTo>
                  <a:lnTo>
                    <a:pt x="2" y="4"/>
                  </a:lnTo>
                  <a:lnTo>
                    <a:pt x="0" y="9"/>
                  </a:lnTo>
                  <a:lnTo>
                    <a:pt x="6" y="10"/>
                  </a:lnTo>
                  <a:lnTo>
                    <a:pt x="2" y="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51" name="Freeform 804"/>
            <p:cNvSpPr>
              <a:spLocks noChangeArrowheads="1"/>
            </p:cNvSpPr>
            <p:nvPr/>
          </p:nvSpPr>
          <p:spPr bwMode="auto">
            <a:xfrm>
              <a:off x="398" y="14"/>
              <a:ext cx="10" cy="52"/>
            </a:xfrm>
            <a:custGeom>
              <a:avLst/>
              <a:gdLst>
                <a:gd name="T0" fmla="*/ 1 w 19"/>
                <a:gd name="T1" fmla="*/ 1 h 102"/>
                <a:gd name="T2" fmla="*/ 0 w 19"/>
                <a:gd name="T3" fmla="*/ 1 h 102"/>
                <a:gd name="T4" fmla="*/ 1 w 19"/>
                <a:gd name="T5" fmla="*/ 1 h 102"/>
                <a:gd name="T6" fmla="*/ 1 w 19"/>
                <a:gd name="T7" fmla="*/ 1 h 102"/>
                <a:gd name="T8" fmla="*/ 1 w 19"/>
                <a:gd name="T9" fmla="*/ 1 h 102"/>
                <a:gd name="T10" fmla="*/ 1 w 19"/>
                <a:gd name="T11" fmla="*/ 1 h 102"/>
                <a:gd name="T12" fmla="*/ 1 w 19"/>
                <a:gd name="T13" fmla="*/ 1 h 102"/>
                <a:gd name="T14" fmla="*/ 1 w 19"/>
                <a:gd name="T15" fmla="*/ 1 h 102"/>
                <a:gd name="T16" fmla="*/ 1 w 19"/>
                <a:gd name="T17" fmla="*/ 1 h 102"/>
                <a:gd name="T18" fmla="*/ 0 w 19"/>
                <a:gd name="T19" fmla="*/ 1 h 102"/>
                <a:gd name="T20" fmla="*/ 1 w 19"/>
                <a:gd name="T21" fmla="*/ 1 h 102"/>
                <a:gd name="T22" fmla="*/ 1 w 19"/>
                <a:gd name="T23" fmla="*/ 1 h 102"/>
                <a:gd name="T24" fmla="*/ 1 w 19"/>
                <a:gd name="T25" fmla="*/ 1 h 102"/>
                <a:gd name="T26" fmla="*/ 1 w 19"/>
                <a:gd name="T27" fmla="*/ 1 h 102"/>
                <a:gd name="T28" fmla="*/ 1 w 19"/>
                <a:gd name="T29" fmla="*/ 1 h 102"/>
                <a:gd name="T30" fmla="*/ 1 w 19"/>
                <a:gd name="T31" fmla="*/ 1 h 102"/>
                <a:gd name="T32" fmla="*/ 1 w 19"/>
                <a:gd name="T33" fmla="*/ 1 h 102"/>
                <a:gd name="T34" fmla="*/ 1 w 19"/>
                <a:gd name="T35" fmla="*/ 1 h 102"/>
                <a:gd name="T36" fmla="*/ 1 w 19"/>
                <a:gd name="T37" fmla="*/ 1 h 102"/>
                <a:gd name="T38" fmla="*/ 1 w 19"/>
                <a:gd name="T39" fmla="*/ 0 h 102"/>
                <a:gd name="T40" fmla="*/ 1 w 19"/>
                <a:gd name="T41" fmla="*/ 1 h 102"/>
                <a:gd name="T42" fmla="*/ 1 w 19"/>
                <a:gd name="T43" fmla="*/ 1 h 102"/>
                <a:gd name="T44" fmla="*/ 1 w 19"/>
                <a:gd name="T45" fmla="*/ 0 h 102"/>
                <a:gd name="T46" fmla="*/ 1 w 19"/>
                <a:gd name="T47" fmla="*/ 1 h 1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102"/>
                <a:gd name="T74" fmla="*/ 19 w 19"/>
                <a:gd name="T75" fmla="*/ 102 h 10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102">
                  <a:moveTo>
                    <a:pt x="2" y="10"/>
                  </a:moveTo>
                  <a:lnTo>
                    <a:pt x="0" y="6"/>
                  </a:lnTo>
                  <a:lnTo>
                    <a:pt x="4" y="18"/>
                  </a:lnTo>
                  <a:lnTo>
                    <a:pt x="5" y="29"/>
                  </a:lnTo>
                  <a:lnTo>
                    <a:pt x="6" y="41"/>
                  </a:lnTo>
                  <a:lnTo>
                    <a:pt x="6" y="54"/>
                  </a:lnTo>
                  <a:lnTo>
                    <a:pt x="6" y="66"/>
                  </a:lnTo>
                  <a:lnTo>
                    <a:pt x="5" y="77"/>
                  </a:lnTo>
                  <a:lnTo>
                    <a:pt x="2" y="89"/>
                  </a:lnTo>
                  <a:lnTo>
                    <a:pt x="0" y="100"/>
                  </a:lnTo>
                  <a:lnTo>
                    <a:pt x="10" y="102"/>
                  </a:lnTo>
                  <a:lnTo>
                    <a:pt x="12" y="91"/>
                  </a:lnTo>
                  <a:lnTo>
                    <a:pt x="15" y="79"/>
                  </a:lnTo>
                  <a:lnTo>
                    <a:pt x="16" y="66"/>
                  </a:lnTo>
                  <a:lnTo>
                    <a:pt x="19" y="54"/>
                  </a:lnTo>
                  <a:lnTo>
                    <a:pt x="16" y="41"/>
                  </a:lnTo>
                  <a:lnTo>
                    <a:pt x="15" y="29"/>
                  </a:lnTo>
                  <a:lnTo>
                    <a:pt x="14" y="16"/>
                  </a:lnTo>
                  <a:lnTo>
                    <a:pt x="10" y="4"/>
                  </a:lnTo>
                  <a:lnTo>
                    <a:pt x="7" y="0"/>
                  </a:lnTo>
                  <a:lnTo>
                    <a:pt x="10" y="4"/>
                  </a:lnTo>
                  <a:lnTo>
                    <a:pt x="10" y="1"/>
                  </a:lnTo>
                  <a:lnTo>
                    <a:pt x="7" y="0"/>
                  </a:lnTo>
                  <a:lnTo>
                    <a:pt x="2" y="1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52" name="Freeform 805"/>
            <p:cNvSpPr>
              <a:spLocks noChangeArrowheads="1"/>
            </p:cNvSpPr>
            <p:nvPr/>
          </p:nvSpPr>
          <p:spPr bwMode="auto">
            <a:xfrm>
              <a:off x="381" y="8"/>
              <a:ext cx="21" cy="11"/>
            </a:xfrm>
            <a:custGeom>
              <a:avLst/>
              <a:gdLst>
                <a:gd name="T0" fmla="*/ 0 w 43"/>
                <a:gd name="T1" fmla="*/ 1 h 22"/>
                <a:gd name="T2" fmla="*/ 0 w 43"/>
                <a:gd name="T3" fmla="*/ 1 h 22"/>
                <a:gd name="T4" fmla="*/ 0 w 43"/>
                <a:gd name="T5" fmla="*/ 1 h 22"/>
                <a:gd name="T6" fmla="*/ 0 w 43"/>
                <a:gd name="T7" fmla="*/ 1 h 22"/>
                <a:gd name="T8" fmla="*/ 0 w 43"/>
                <a:gd name="T9" fmla="*/ 1 h 22"/>
                <a:gd name="T10" fmla="*/ 0 w 43"/>
                <a:gd name="T11" fmla="*/ 1 h 22"/>
                <a:gd name="T12" fmla="*/ 0 w 43"/>
                <a:gd name="T13" fmla="*/ 1 h 22"/>
                <a:gd name="T14" fmla="*/ 0 w 43"/>
                <a:gd name="T15" fmla="*/ 1 h 22"/>
                <a:gd name="T16" fmla="*/ 0 w 43"/>
                <a:gd name="T17" fmla="*/ 1 h 22"/>
                <a:gd name="T18" fmla="*/ 0 w 43"/>
                <a:gd name="T19" fmla="*/ 1 h 22"/>
                <a:gd name="T20" fmla="*/ 0 w 43"/>
                <a:gd name="T21" fmla="*/ 1 h 22"/>
                <a:gd name="T22" fmla="*/ 0 w 43"/>
                <a:gd name="T23" fmla="*/ 1 h 22"/>
                <a:gd name="T24" fmla="*/ 0 w 43"/>
                <a:gd name="T25" fmla="*/ 1 h 22"/>
                <a:gd name="T26" fmla="*/ 0 w 43"/>
                <a:gd name="T27" fmla="*/ 1 h 22"/>
                <a:gd name="T28" fmla="*/ 0 w 43"/>
                <a:gd name="T29" fmla="*/ 1 h 22"/>
                <a:gd name="T30" fmla="*/ 0 w 43"/>
                <a:gd name="T31" fmla="*/ 1 h 22"/>
                <a:gd name="T32" fmla="*/ 0 w 43"/>
                <a:gd name="T33" fmla="*/ 1 h 22"/>
                <a:gd name="T34" fmla="*/ 0 w 43"/>
                <a:gd name="T35" fmla="*/ 1 h 22"/>
                <a:gd name="T36" fmla="*/ 0 w 43"/>
                <a:gd name="T37" fmla="*/ 1 h 22"/>
                <a:gd name="T38" fmla="*/ 0 w 43"/>
                <a:gd name="T39" fmla="*/ 1 h 22"/>
                <a:gd name="T40" fmla="*/ 0 w 43"/>
                <a:gd name="T41" fmla="*/ 1 h 22"/>
                <a:gd name="T42" fmla="*/ 0 w 43"/>
                <a:gd name="T43" fmla="*/ 0 h 22"/>
                <a:gd name="T44" fmla="*/ 0 w 43"/>
                <a:gd name="T45" fmla="*/ 1 h 22"/>
                <a:gd name="T46" fmla="*/ 0 w 43"/>
                <a:gd name="T47" fmla="*/ 1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
                <a:gd name="T73" fmla="*/ 0 h 22"/>
                <a:gd name="T74" fmla="*/ 43 w 43"/>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 h="22">
                  <a:moveTo>
                    <a:pt x="8" y="9"/>
                  </a:moveTo>
                  <a:lnTo>
                    <a:pt x="3" y="11"/>
                  </a:lnTo>
                  <a:lnTo>
                    <a:pt x="8" y="12"/>
                  </a:lnTo>
                  <a:lnTo>
                    <a:pt x="11" y="13"/>
                  </a:lnTo>
                  <a:lnTo>
                    <a:pt x="16" y="14"/>
                  </a:lnTo>
                  <a:lnTo>
                    <a:pt x="21" y="16"/>
                  </a:lnTo>
                  <a:lnTo>
                    <a:pt x="26" y="17"/>
                  </a:lnTo>
                  <a:lnTo>
                    <a:pt x="30" y="18"/>
                  </a:lnTo>
                  <a:lnTo>
                    <a:pt x="35" y="20"/>
                  </a:lnTo>
                  <a:lnTo>
                    <a:pt x="38" y="22"/>
                  </a:lnTo>
                  <a:lnTo>
                    <a:pt x="43" y="12"/>
                  </a:lnTo>
                  <a:lnTo>
                    <a:pt x="40" y="11"/>
                  </a:lnTo>
                  <a:lnTo>
                    <a:pt x="35" y="8"/>
                  </a:lnTo>
                  <a:lnTo>
                    <a:pt x="29" y="7"/>
                  </a:lnTo>
                  <a:lnTo>
                    <a:pt x="24" y="6"/>
                  </a:lnTo>
                  <a:lnTo>
                    <a:pt x="19" y="5"/>
                  </a:lnTo>
                  <a:lnTo>
                    <a:pt x="14" y="3"/>
                  </a:lnTo>
                  <a:lnTo>
                    <a:pt x="10" y="2"/>
                  </a:lnTo>
                  <a:lnTo>
                    <a:pt x="5" y="1"/>
                  </a:lnTo>
                  <a:lnTo>
                    <a:pt x="0" y="2"/>
                  </a:lnTo>
                  <a:lnTo>
                    <a:pt x="5" y="1"/>
                  </a:lnTo>
                  <a:lnTo>
                    <a:pt x="3" y="0"/>
                  </a:lnTo>
                  <a:lnTo>
                    <a:pt x="0" y="2"/>
                  </a:lnTo>
                  <a:lnTo>
                    <a:pt x="8" y="9"/>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53" name="Freeform 806"/>
            <p:cNvSpPr>
              <a:spLocks noChangeArrowheads="1"/>
            </p:cNvSpPr>
            <p:nvPr/>
          </p:nvSpPr>
          <p:spPr bwMode="auto">
            <a:xfrm>
              <a:off x="355" y="10"/>
              <a:ext cx="29" cy="47"/>
            </a:xfrm>
            <a:custGeom>
              <a:avLst/>
              <a:gdLst>
                <a:gd name="T0" fmla="*/ 0 w 59"/>
                <a:gd name="T1" fmla="*/ 1 h 94"/>
                <a:gd name="T2" fmla="*/ 0 w 59"/>
                <a:gd name="T3" fmla="*/ 1 h 94"/>
                <a:gd name="T4" fmla="*/ 0 w 59"/>
                <a:gd name="T5" fmla="*/ 1 h 94"/>
                <a:gd name="T6" fmla="*/ 0 w 59"/>
                <a:gd name="T7" fmla="*/ 1 h 94"/>
                <a:gd name="T8" fmla="*/ 0 w 59"/>
                <a:gd name="T9" fmla="*/ 1 h 94"/>
                <a:gd name="T10" fmla="*/ 0 w 59"/>
                <a:gd name="T11" fmla="*/ 1 h 94"/>
                <a:gd name="T12" fmla="*/ 0 w 59"/>
                <a:gd name="T13" fmla="*/ 1 h 94"/>
                <a:gd name="T14" fmla="*/ 0 w 59"/>
                <a:gd name="T15" fmla="*/ 1 h 94"/>
                <a:gd name="T16" fmla="*/ 0 w 59"/>
                <a:gd name="T17" fmla="*/ 1 h 94"/>
                <a:gd name="T18" fmla="*/ 0 w 59"/>
                <a:gd name="T19" fmla="*/ 1 h 94"/>
                <a:gd name="T20" fmla="*/ 0 w 59"/>
                <a:gd name="T21" fmla="*/ 0 h 94"/>
                <a:gd name="T22" fmla="*/ 0 w 59"/>
                <a:gd name="T23" fmla="*/ 1 h 94"/>
                <a:gd name="T24" fmla="*/ 0 w 59"/>
                <a:gd name="T25" fmla="*/ 1 h 94"/>
                <a:gd name="T26" fmla="*/ 0 w 59"/>
                <a:gd name="T27" fmla="*/ 1 h 94"/>
                <a:gd name="T28" fmla="*/ 0 w 59"/>
                <a:gd name="T29" fmla="*/ 1 h 94"/>
                <a:gd name="T30" fmla="*/ 0 w 59"/>
                <a:gd name="T31" fmla="*/ 1 h 94"/>
                <a:gd name="T32" fmla="*/ 0 w 59"/>
                <a:gd name="T33" fmla="*/ 1 h 94"/>
                <a:gd name="T34" fmla="*/ 0 w 59"/>
                <a:gd name="T35" fmla="*/ 1 h 94"/>
                <a:gd name="T36" fmla="*/ 0 w 59"/>
                <a:gd name="T37" fmla="*/ 1 h 94"/>
                <a:gd name="T38" fmla="*/ 0 w 59"/>
                <a:gd name="T39" fmla="*/ 1 h 94"/>
                <a:gd name="T40" fmla="*/ 0 w 59"/>
                <a:gd name="T41" fmla="*/ 1 h 94"/>
                <a:gd name="T42" fmla="*/ 0 w 59"/>
                <a:gd name="T43" fmla="*/ 1 h 94"/>
                <a:gd name="T44" fmla="*/ 0 w 59"/>
                <a:gd name="T45" fmla="*/ 1 h 94"/>
                <a:gd name="T46" fmla="*/ 0 w 59"/>
                <a:gd name="T47" fmla="*/ 1 h 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94"/>
                <a:gd name="T74" fmla="*/ 59 w 59"/>
                <a:gd name="T75" fmla="*/ 94 h 9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94">
                  <a:moveTo>
                    <a:pt x="4" y="93"/>
                  </a:moveTo>
                  <a:lnTo>
                    <a:pt x="10" y="89"/>
                  </a:lnTo>
                  <a:lnTo>
                    <a:pt x="14" y="79"/>
                  </a:lnTo>
                  <a:lnTo>
                    <a:pt x="18" y="69"/>
                  </a:lnTo>
                  <a:lnTo>
                    <a:pt x="23" y="57"/>
                  </a:lnTo>
                  <a:lnTo>
                    <a:pt x="29" y="46"/>
                  </a:lnTo>
                  <a:lnTo>
                    <a:pt x="35" y="35"/>
                  </a:lnTo>
                  <a:lnTo>
                    <a:pt x="43" y="27"/>
                  </a:lnTo>
                  <a:lnTo>
                    <a:pt x="50" y="16"/>
                  </a:lnTo>
                  <a:lnTo>
                    <a:pt x="59" y="7"/>
                  </a:lnTo>
                  <a:lnTo>
                    <a:pt x="51" y="0"/>
                  </a:lnTo>
                  <a:lnTo>
                    <a:pt x="43" y="9"/>
                  </a:lnTo>
                  <a:lnTo>
                    <a:pt x="33" y="20"/>
                  </a:lnTo>
                  <a:lnTo>
                    <a:pt x="25" y="30"/>
                  </a:lnTo>
                  <a:lnTo>
                    <a:pt x="19" y="41"/>
                  </a:lnTo>
                  <a:lnTo>
                    <a:pt x="13" y="52"/>
                  </a:lnTo>
                  <a:lnTo>
                    <a:pt x="8" y="64"/>
                  </a:lnTo>
                  <a:lnTo>
                    <a:pt x="4" y="76"/>
                  </a:lnTo>
                  <a:lnTo>
                    <a:pt x="0" y="87"/>
                  </a:lnTo>
                  <a:lnTo>
                    <a:pt x="7" y="83"/>
                  </a:lnTo>
                  <a:lnTo>
                    <a:pt x="4" y="93"/>
                  </a:lnTo>
                  <a:lnTo>
                    <a:pt x="9" y="94"/>
                  </a:lnTo>
                  <a:lnTo>
                    <a:pt x="10" y="89"/>
                  </a:lnTo>
                  <a:lnTo>
                    <a:pt x="4" y="9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54" name="Freeform 807"/>
            <p:cNvSpPr>
              <a:spLocks noChangeArrowheads="1"/>
            </p:cNvSpPr>
            <p:nvPr/>
          </p:nvSpPr>
          <p:spPr bwMode="auto">
            <a:xfrm>
              <a:off x="301" y="259"/>
              <a:ext cx="17" cy="6"/>
            </a:xfrm>
            <a:custGeom>
              <a:avLst/>
              <a:gdLst>
                <a:gd name="T0" fmla="*/ 1 w 34"/>
                <a:gd name="T1" fmla="*/ 1 h 12"/>
                <a:gd name="T2" fmla="*/ 1 w 34"/>
                <a:gd name="T3" fmla="*/ 1 h 12"/>
                <a:gd name="T4" fmla="*/ 1 w 34"/>
                <a:gd name="T5" fmla="*/ 1 h 12"/>
                <a:gd name="T6" fmla="*/ 1 w 34"/>
                <a:gd name="T7" fmla="*/ 0 h 12"/>
                <a:gd name="T8" fmla="*/ 1 w 34"/>
                <a:gd name="T9" fmla="*/ 0 h 12"/>
                <a:gd name="T10" fmla="*/ 0 w 34"/>
                <a:gd name="T11" fmla="*/ 1 h 12"/>
                <a:gd name="T12" fmla="*/ 1 w 34"/>
                <a:gd name="T13" fmla="*/ 0 h 12"/>
                <a:gd name="T14" fmla="*/ 0 w 34"/>
                <a:gd name="T15" fmla="*/ 0 h 12"/>
                <a:gd name="T16" fmla="*/ 0 w 34"/>
                <a:gd name="T17" fmla="*/ 1 h 12"/>
                <a:gd name="T18" fmla="*/ 1 w 34"/>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
                <a:gd name="T32" fmla="*/ 34 w 3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
                  <a:moveTo>
                    <a:pt x="10" y="6"/>
                  </a:moveTo>
                  <a:lnTo>
                    <a:pt x="5" y="12"/>
                  </a:lnTo>
                  <a:lnTo>
                    <a:pt x="34" y="12"/>
                  </a:lnTo>
                  <a:lnTo>
                    <a:pt x="34" y="0"/>
                  </a:lnTo>
                  <a:lnTo>
                    <a:pt x="5" y="0"/>
                  </a:lnTo>
                  <a:lnTo>
                    <a:pt x="0" y="6"/>
                  </a:lnTo>
                  <a:lnTo>
                    <a:pt x="5" y="0"/>
                  </a:lnTo>
                  <a:lnTo>
                    <a:pt x="0" y="0"/>
                  </a:lnTo>
                  <a:lnTo>
                    <a:pt x="0" y="6"/>
                  </a:lnTo>
                  <a:lnTo>
                    <a:pt x="10" y="6"/>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55" name="Freeform 808"/>
            <p:cNvSpPr>
              <a:spLocks noChangeArrowheads="1"/>
            </p:cNvSpPr>
            <p:nvPr/>
          </p:nvSpPr>
          <p:spPr bwMode="auto">
            <a:xfrm>
              <a:off x="300" y="262"/>
              <a:ext cx="6" cy="12"/>
            </a:xfrm>
            <a:custGeom>
              <a:avLst/>
              <a:gdLst>
                <a:gd name="T0" fmla="*/ 1 w 11"/>
                <a:gd name="T1" fmla="*/ 1 h 23"/>
                <a:gd name="T2" fmla="*/ 1 w 11"/>
                <a:gd name="T3" fmla="*/ 1 h 23"/>
                <a:gd name="T4" fmla="*/ 1 w 11"/>
                <a:gd name="T5" fmla="*/ 0 h 23"/>
                <a:gd name="T6" fmla="*/ 1 w 11"/>
                <a:gd name="T7" fmla="*/ 0 h 23"/>
                <a:gd name="T8" fmla="*/ 0 w 11"/>
                <a:gd name="T9" fmla="*/ 1 h 23"/>
                <a:gd name="T10" fmla="*/ 1 w 11"/>
                <a:gd name="T11" fmla="*/ 1 h 23"/>
                <a:gd name="T12" fmla="*/ 1 w 11"/>
                <a:gd name="T13" fmla="*/ 1 h 23"/>
                <a:gd name="T14" fmla="*/ 1 w 11"/>
                <a:gd name="T15" fmla="*/ 1 h 23"/>
                <a:gd name="T16" fmla="*/ 1 w 11"/>
                <a:gd name="T17" fmla="*/ 1 h 23"/>
                <a:gd name="T18" fmla="*/ 1 w 11"/>
                <a:gd name="T19" fmla="*/ 1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3"/>
                <a:gd name="T32" fmla="*/ 11 w 1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3">
                  <a:moveTo>
                    <a:pt x="6" y="23"/>
                  </a:moveTo>
                  <a:lnTo>
                    <a:pt x="9" y="18"/>
                  </a:lnTo>
                  <a:lnTo>
                    <a:pt x="11" y="0"/>
                  </a:lnTo>
                  <a:lnTo>
                    <a:pt x="1" y="0"/>
                  </a:lnTo>
                  <a:lnTo>
                    <a:pt x="0" y="18"/>
                  </a:lnTo>
                  <a:lnTo>
                    <a:pt x="3" y="13"/>
                  </a:lnTo>
                  <a:lnTo>
                    <a:pt x="6" y="23"/>
                  </a:lnTo>
                  <a:lnTo>
                    <a:pt x="9" y="22"/>
                  </a:lnTo>
                  <a:lnTo>
                    <a:pt x="9" y="18"/>
                  </a:lnTo>
                  <a:lnTo>
                    <a:pt x="6" y="2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56" name="Freeform 809"/>
            <p:cNvSpPr>
              <a:spLocks noChangeArrowheads="1"/>
            </p:cNvSpPr>
            <p:nvPr/>
          </p:nvSpPr>
          <p:spPr bwMode="auto">
            <a:xfrm>
              <a:off x="274" y="269"/>
              <a:ext cx="29" cy="35"/>
            </a:xfrm>
            <a:custGeom>
              <a:avLst/>
              <a:gdLst>
                <a:gd name="T0" fmla="*/ 1 w 58"/>
                <a:gd name="T1" fmla="*/ 1 h 70"/>
                <a:gd name="T2" fmla="*/ 1 w 58"/>
                <a:gd name="T3" fmla="*/ 1 h 70"/>
                <a:gd name="T4" fmla="*/ 1 w 58"/>
                <a:gd name="T5" fmla="*/ 1 h 70"/>
                <a:gd name="T6" fmla="*/ 1 w 58"/>
                <a:gd name="T7" fmla="*/ 1 h 70"/>
                <a:gd name="T8" fmla="*/ 1 w 58"/>
                <a:gd name="T9" fmla="*/ 1 h 70"/>
                <a:gd name="T10" fmla="*/ 1 w 58"/>
                <a:gd name="T11" fmla="*/ 1 h 70"/>
                <a:gd name="T12" fmla="*/ 1 w 58"/>
                <a:gd name="T13" fmla="*/ 1 h 70"/>
                <a:gd name="T14" fmla="*/ 1 w 58"/>
                <a:gd name="T15" fmla="*/ 1 h 70"/>
                <a:gd name="T16" fmla="*/ 1 w 58"/>
                <a:gd name="T17" fmla="*/ 1 h 70"/>
                <a:gd name="T18" fmla="*/ 1 w 58"/>
                <a:gd name="T19" fmla="*/ 1 h 70"/>
                <a:gd name="T20" fmla="*/ 1 w 58"/>
                <a:gd name="T21" fmla="*/ 0 h 70"/>
                <a:gd name="T22" fmla="*/ 1 w 58"/>
                <a:gd name="T23" fmla="*/ 1 h 70"/>
                <a:gd name="T24" fmla="*/ 1 w 58"/>
                <a:gd name="T25" fmla="*/ 1 h 70"/>
                <a:gd name="T26" fmla="*/ 1 w 58"/>
                <a:gd name="T27" fmla="*/ 1 h 70"/>
                <a:gd name="T28" fmla="*/ 1 w 58"/>
                <a:gd name="T29" fmla="*/ 1 h 70"/>
                <a:gd name="T30" fmla="*/ 1 w 58"/>
                <a:gd name="T31" fmla="*/ 1 h 70"/>
                <a:gd name="T32" fmla="*/ 1 w 58"/>
                <a:gd name="T33" fmla="*/ 1 h 70"/>
                <a:gd name="T34" fmla="*/ 1 w 58"/>
                <a:gd name="T35" fmla="*/ 1 h 70"/>
                <a:gd name="T36" fmla="*/ 0 w 58"/>
                <a:gd name="T37" fmla="*/ 1 h 70"/>
                <a:gd name="T38" fmla="*/ 0 w 58"/>
                <a:gd name="T39" fmla="*/ 1 h 70"/>
                <a:gd name="T40" fmla="*/ 1 w 58"/>
                <a:gd name="T41" fmla="*/ 1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70"/>
                <a:gd name="T65" fmla="*/ 58 w 58"/>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70">
                  <a:moveTo>
                    <a:pt x="10" y="70"/>
                  </a:moveTo>
                  <a:lnTo>
                    <a:pt x="10" y="70"/>
                  </a:lnTo>
                  <a:lnTo>
                    <a:pt x="11" y="60"/>
                  </a:lnTo>
                  <a:lnTo>
                    <a:pt x="13" y="50"/>
                  </a:lnTo>
                  <a:lnTo>
                    <a:pt x="18" y="41"/>
                  </a:lnTo>
                  <a:lnTo>
                    <a:pt x="24" y="33"/>
                  </a:lnTo>
                  <a:lnTo>
                    <a:pt x="31" y="25"/>
                  </a:lnTo>
                  <a:lnTo>
                    <a:pt x="39" y="19"/>
                  </a:lnTo>
                  <a:lnTo>
                    <a:pt x="48" y="13"/>
                  </a:lnTo>
                  <a:lnTo>
                    <a:pt x="58" y="10"/>
                  </a:lnTo>
                  <a:lnTo>
                    <a:pt x="55" y="0"/>
                  </a:lnTo>
                  <a:lnTo>
                    <a:pt x="43" y="4"/>
                  </a:lnTo>
                  <a:lnTo>
                    <a:pt x="32" y="10"/>
                  </a:lnTo>
                  <a:lnTo>
                    <a:pt x="23" y="18"/>
                  </a:lnTo>
                  <a:lnTo>
                    <a:pt x="14" y="25"/>
                  </a:lnTo>
                  <a:lnTo>
                    <a:pt x="8" y="36"/>
                  </a:lnTo>
                  <a:lnTo>
                    <a:pt x="3" y="47"/>
                  </a:lnTo>
                  <a:lnTo>
                    <a:pt x="1" y="58"/>
                  </a:lnTo>
                  <a:lnTo>
                    <a:pt x="0" y="70"/>
                  </a:lnTo>
                  <a:lnTo>
                    <a:pt x="10" y="7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57" name="Freeform 810"/>
            <p:cNvSpPr>
              <a:spLocks noChangeArrowheads="1"/>
            </p:cNvSpPr>
            <p:nvPr/>
          </p:nvSpPr>
          <p:spPr bwMode="auto">
            <a:xfrm>
              <a:off x="274" y="304"/>
              <a:ext cx="38" cy="37"/>
            </a:xfrm>
            <a:custGeom>
              <a:avLst/>
              <a:gdLst>
                <a:gd name="T0" fmla="*/ 1 w 75"/>
                <a:gd name="T1" fmla="*/ 1 h 73"/>
                <a:gd name="T2" fmla="*/ 1 w 75"/>
                <a:gd name="T3" fmla="*/ 1 h 73"/>
                <a:gd name="T4" fmla="*/ 1 w 75"/>
                <a:gd name="T5" fmla="*/ 1 h 73"/>
                <a:gd name="T6" fmla="*/ 1 w 75"/>
                <a:gd name="T7" fmla="*/ 1 h 73"/>
                <a:gd name="T8" fmla="*/ 1 w 75"/>
                <a:gd name="T9" fmla="*/ 1 h 73"/>
                <a:gd name="T10" fmla="*/ 1 w 75"/>
                <a:gd name="T11" fmla="*/ 1 h 73"/>
                <a:gd name="T12" fmla="*/ 1 w 75"/>
                <a:gd name="T13" fmla="*/ 1 h 73"/>
                <a:gd name="T14" fmla="*/ 1 w 75"/>
                <a:gd name="T15" fmla="*/ 1 h 73"/>
                <a:gd name="T16" fmla="*/ 1 w 75"/>
                <a:gd name="T17" fmla="*/ 1 h 73"/>
                <a:gd name="T18" fmla="*/ 1 w 75"/>
                <a:gd name="T19" fmla="*/ 0 h 73"/>
                <a:gd name="T20" fmla="*/ 0 w 75"/>
                <a:gd name="T21" fmla="*/ 0 h 73"/>
                <a:gd name="T22" fmla="*/ 1 w 75"/>
                <a:gd name="T23" fmla="*/ 1 h 73"/>
                <a:gd name="T24" fmla="*/ 1 w 75"/>
                <a:gd name="T25" fmla="*/ 1 h 73"/>
                <a:gd name="T26" fmla="*/ 1 w 75"/>
                <a:gd name="T27" fmla="*/ 1 h 73"/>
                <a:gd name="T28" fmla="*/ 1 w 75"/>
                <a:gd name="T29" fmla="*/ 1 h 73"/>
                <a:gd name="T30" fmla="*/ 1 w 75"/>
                <a:gd name="T31" fmla="*/ 1 h 73"/>
                <a:gd name="T32" fmla="*/ 1 w 75"/>
                <a:gd name="T33" fmla="*/ 1 h 73"/>
                <a:gd name="T34" fmla="*/ 1 w 75"/>
                <a:gd name="T35" fmla="*/ 1 h 73"/>
                <a:gd name="T36" fmla="*/ 1 w 75"/>
                <a:gd name="T37" fmla="*/ 1 h 73"/>
                <a:gd name="T38" fmla="*/ 1 w 75"/>
                <a:gd name="T39" fmla="*/ 1 h 73"/>
                <a:gd name="T40" fmla="*/ 1 w 75"/>
                <a:gd name="T41" fmla="*/ 1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5"/>
                <a:gd name="T64" fmla="*/ 0 h 73"/>
                <a:gd name="T65" fmla="*/ 75 w 75"/>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5" h="73">
                  <a:moveTo>
                    <a:pt x="75" y="64"/>
                  </a:moveTo>
                  <a:lnTo>
                    <a:pt x="75" y="64"/>
                  </a:lnTo>
                  <a:lnTo>
                    <a:pt x="63" y="63"/>
                  </a:lnTo>
                  <a:lnTo>
                    <a:pt x="50" y="59"/>
                  </a:lnTo>
                  <a:lnTo>
                    <a:pt x="39" y="52"/>
                  </a:lnTo>
                  <a:lnTo>
                    <a:pt x="29" y="45"/>
                  </a:lnTo>
                  <a:lnTo>
                    <a:pt x="22" y="36"/>
                  </a:lnTo>
                  <a:lnTo>
                    <a:pt x="16" y="24"/>
                  </a:lnTo>
                  <a:lnTo>
                    <a:pt x="11" y="13"/>
                  </a:lnTo>
                  <a:lnTo>
                    <a:pt x="10" y="0"/>
                  </a:lnTo>
                  <a:lnTo>
                    <a:pt x="0" y="0"/>
                  </a:lnTo>
                  <a:lnTo>
                    <a:pt x="1" y="16"/>
                  </a:lnTo>
                  <a:lnTo>
                    <a:pt x="6" y="29"/>
                  </a:lnTo>
                  <a:lnTo>
                    <a:pt x="12" y="41"/>
                  </a:lnTo>
                  <a:lnTo>
                    <a:pt x="22" y="52"/>
                  </a:lnTo>
                  <a:lnTo>
                    <a:pt x="32" y="61"/>
                  </a:lnTo>
                  <a:lnTo>
                    <a:pt x="45" y="69"/>
                  </a:lnTo>
                  <a:lnTo>
                    <a:pt x="60" y="72"/>
                  </a:lnTo>
                  <a:lnTo>
                    <a:pt x="75" y="73"/>
                  </a:lnTo>
                  <a:lnTo>
                    <a:pt x="75" y="6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58" name="Freeform 811"/>
            <p:cNvSpPr>
              <a:spLocks noChangeArrowheads="1"/>
            </p:cNvSpPr>
            <p:nvPr/>
          </p:nvSpPr>
          <p:spPr bwMode="auto">
            <a:xfrm>
              <a:off x="312" y="304"/>
              <a:ext cx="38" cy="37"/>
            </a:xfrm>
            <a:custGeom>
              <a:avLst/>
              <a:gdLst>
                <a:gd name="T0" fmla="*/ 1 w 75"/>
                <a:gd name="T1" fmla="*/ 0 h 73"/>
                <a:gd name="T2" fmla="*/ 1 w 75"/>
                <a:gd name="T3" fmla="*/ 0 h 73"/>
                <a:gd name="T4" fmla="*/ 1 w 75"/>
                <a:gd name="T5" fmla="*/ 1 h 73"/>
                <a:gd name="T6" fmla="*/ 1 w 75"/>
                <a:gd name="T7" fmla="*/ 1 h 73"/>
                <a:gd name="T8" fmla="*/ 1 w 75"/>
                <a:gd name="T9" fmla="*/ 1 h 73"/>
                <a:gd name="T10" fmla="*/ 1 w 75"/>
                <a:gd name="T11" fmla="*/ 1 h 73"/>
                <a:gd name="T12" fmla="*/ 1 w 75"/>
                <a:gd name="T13" fmla="*/ 1 h 73"/>
                <a:gd name="T14" fmla="*/ 1 w 75"/>
                <a:gd name="T15" fmla="*/ 1 h 73"/>
                <a:gd name="T16" fmla="*/ 1 w 75"/>
                <a:gd name="T17" fmla="*/ 1 h 73"/>
                <a:gd name="T18" fmla="*/ 0 w 75"/>
                <a:gd name="T19" fmla="*/ 1 h 73"/>
                <a:gd name="T20" fmla="*/ 0 w 75"/>
                <a:gd name="T21" fmla="*/ 1 h 73"/>
                <a:gd name="T22" fmla="*/ 1 w 75"/>
                <a:gd name="T23" fmla="*/ 1 h 73"/>
                <a:gd name="T24" fmla="*/ 1 w 75"/>
                <a:gd name="T25" fmla="*/ 1 h 73"/>
                <a:gd name="T26" fmla="*/ 1 w 75"/>
                <a:gd name="T27" fmla="*/ 1 h 73"/>
                <a:gd name="T28" fmla="*/ 1 w 75"/>
                <a:gd name="T29" fmla="*/ 1 h 73"/>
                <a:gd name="T30" fmla="*/ 1 w 75"/>
                <a:gd name="T31" fmla="*/ 1 h 73"/>
                <a:gd name="T32" fmla="*/ 1 w 75"/>
                <a:gd name="T33" fmla="*/ 1 h 73"/>
                <a:gd name="T34" fmla="*/ 1 w 75"/>
                <a:gd name="T35" fmla="*/ 1 h 73"/>
                <a:gd name="T36" fmla="*/ 1 w 75"/>
                <a:gd name="T37" fmla="*/ 0 h 73"/>
                <a:gd name="T38" fmla="*/ 1 w 75"/>
                <a:gd name="T39" fmla="*/ 0 h 73"/>
                <a:gd name="T40" fmla="*/ 1 w 75"/>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5"/>
                <a:gd name="T64" fmla="*/ 0 h 73"/>
                <a:gd name="T65" fmla="*/ 75 w 75"/>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5" h="73">
                  <a:moveTo>
                    <a:pt x="63" y="0"/>
                  </a:moveTo>
                  <a:lnTo>
                    <a:pt x="63" y="0"/>
                  </a:lnTo>
                  <a:lnTo>
                    <a:pt x="63" y="13"/>
                  </a:lnTo>
                  <a:lnTo>
                    <a:pt x="59" y="24"/>
                  </a:lnTo>
                  <a:lnTo>
                    <a:pt x="52" y="36"/>
                  </a:lnTo>
                  <a:lnTo>
                    <a:pt x="46" y="45"/>
                  </a:lnTo>
                  <a:lnTo>
                    <a:pt x="35" y="52"/>
                  </a:lnTo>
                  <a:lnTo>
                    <a:pt x="25" y="59"/>
                  </a:lnTo>
                  <a:lnTo>
                    <a:pt x="12" y="63"/>
                  </a:lnTo>
                  <a:lnTo>
                    <a:pt x="0" y="64"/>
                  </a:lnTo>
                  <a:lnTo>
                    <a:pt x="0" y="73"/>
                  </a:lnTo>
                  <a:lnTo>
                    <a:pt x="15" y="72"/>
                  </a:lnTo>
                  <a:lnTo>
                    <a:pt x="30" y="69"/>
                  </a:lnTo>
                  <a:lnTo>
                    <a:pt x="42" y="61"/>
                  </a:lnTo>
                  <a:lnTo>
                    <a:pt x="53" y="52"/>
                  </a:lnTo>
                  <a:lnTo>
                    <a:pt x="62" y="41"/>
                  </a:lnTo>
                  <a:lnTo>
                    <a:pt x="69" y="29"/>
                  </a:lnTo>
                  <a:lnTo>
                    <a:pt x="73" y="16"/>
                  </a:lnTo>
                  <a:lnTo>
                    <a:pt x="75" y="0"/>
                  </a:lnTo>
                  <a:lnTo>
                    <a:pt x="63"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59" name="Freeform 812"/>
            <p:cNvSpPr>
              <a:spLocks noChangeArrowheads="1"/>
            </p:cNvSpPr>
            <p:nvPr/>
          </p:nvSpPr>
          <p:spPr bwMode="auto">
            <a:xfrm>
              <a:off x="316" y="269"/>
              <a:ext cx="34" cy="35"/>
            </a:xfrm>
            <a:custGeom>
              <a:avLst/>
              <a:gdLst>
                <a:gd name="T0" fmla="*/ 0 w 66"/>
                <a:gd name="T1" fmla="*/ 1 h 70"/>
                <a:gd name="T2" fmla="*/ 1 w 66"/>
                <a:gd name="T3" fmla="*/ 1 h 70"/>
                <a:gd name="T4" fmla="*/ 1 w 66"/>
                <a:gd name="T5" fmla="*/ 1 h 70"/>
                <a:gd name="T6" fmla="*/ 1 w 66"/>
                <a:gd name="T7" fmla="*/ 1 h 70"/>
                <a:gd name="T8" fmla="*/ 1 w 66"/>
                <a:gd name="T9" fmla="*/ 1 h 70"/>
                <a:gd name="T10" fmla="*/ 1 w 66"/>
                <a:gd name="T11" fmla="*/ 1 h 70"/>
                <a:gd name="T12" fmla="*/ 1 w 66"/>
                <a:gd name="T13" fmla="*/ 1 h 70"/>
                <a:gd name="T14" fmla="*/ 1 w 66"/>
                <a:gd name="T15" fmla="*/ 1 h 70"/>
                <a:gd name="T16" fmla="*/ 1 w 66"/>
                <a:gd name="T17" fmla="*/ 1 h 70"/>
                <a:gd name="T18" fmla="*/ 1 w 66"/>
                <a:gd name="T19" fmla="*/ 1 h 70"/>
                <a:gd name="T20" fmla="*/ 1 w 66"/>
                <a:gd name="T21" fmla="*/ 1 h 70"/>
                <a:gd name="T22" fmla="*/ 1 w 66"/>
                <a:gd name="T23" fmla="*/ 1 h 70"/>
                <a:gd name="T24" fmla="*/ 1 w 66"/>
                <a:gd name="T25" fmla="*/ 1 h 70"/>
                <a:gd name="T26" fmla="*/ 1 w 66"/>
                <a:gd name="T27" fmla="*/ 1 h 70"/>
                <a:gd name="T28" fmla="*/ 1 w 66"/>
                <a:gd name="T29" fmla="*/ 1 h 70"/>
                <a:gd name="T30" fmla="*/ 1 w 66"/>
                <a:gd name="T31" fmla="*/ 1 h 70"/>
                <a:gd name="T32" fmla="*/ 1 w 66"/>
                <a:gd name="T33" fmla="*/ 1 h 70"/>
                <a:gd name="T34" fmla="*/ 1 w 66"/>
                <a:gd name="T35" fmla="*/ 1 h 70"/>
                <a:gd name="T36" fmla="*/ 1 w 66"/>
                <a:gd name="T37" fmla="*/ 0 h 70"/>
                <a:gd name="T38" fmla="*/ 1 w 66"/>
                <a:gd name="T39" fmla="*/ 1 h 70"/>
                <a:gd name="T40" fmla="*/ 0 w 66"/>
                <a:gd name="T41" fmla="*/ 1 h 70"/>
                <a:gd name="T42" fmla="*/ 0 w 66"/>
                <a:gd name="T43" fmla="*/ 1 h 70"/>
                <a:gd name="T44" fmla="*/ 1 w 66"/>
                <a:gd name="T45" fmla="*/ 1 h 70"/>
                <a:gd name="T46" fmla="*/ 0 w 66"/>
                <a:gd name="T47" fmla="*/ 1 h 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70"/>
                <a:gd name="T74" fmla="*/ 66 w 66"/>
                <a:gd name="T75" fmla="*/ 70 h 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70">
                  <a:moveTo>
                    <a:pt x="0" y="5"/>
                  </a:moveTo>
                  <a:lnTo>
                    <a:pt x="3" y="10"/>
                  </a:lnTo>
                  <a:lnTo>
                    <a:pt x="13" y="13"/>
                  </a:lnTo>
                  <a:lnTo>
                    <a:pt x="24" y="18"/>
                  </a:lnTo>
                  <a:lnTo>
                    <a:pt x="33" y="23"/>
                  </a:lnTo>
                  <a:lnTo>
                    <a:pt x="39" y="31"/>
                  </a:lnTo>
                  <a:lnTo>
                    <a:pt x="47" y="40"/>
                  </a:lnTo>
                  <a:lnTo>
                    <a:pt x="52" y="48"/>
                  </a:lnTo>
                  <a:lnTo>
                    <a:pt x="54" y="59"/>
                  </a:lnTo>
                  <a:lnTo>
                    <a:pt x="54" y="70"/>
                  </a:lnTo>
                  <a:lnTo>
                    <a:pt x="66" y="70"/>
                  </a:lnTo>
                  <a:lnTo>
                    <a:pt x="64" y="57"/>
                  </a:lnTo>
                  <a:lnTo>
                    <a:pt x="61" y="46"/>
                  </a:lnTo>
                  <a:lnTo>
                    <a:pt x="56" y="35"/>
                  </a:lnTo>
                  <a:lnTo>
                    <a:pt x="49" y="24"/>
                  </a:lnTo>
                  <a:lnTo>
                    <a:pt x="40" y="16"/>
                  </a:lnTo>
                  <a:lnTo>
                    <a:pt x="29" y="9"/>
                  </a:lnTo>
                  <a:lnTo>
                    <a:pt x="18" y="4"/>
                  </a:lnTo>
                  <a:lnTo>
                    <a:pt x="6" y="0"/>
                  </a:lnTo>
                  <a:lnTo>
                    <a:pt x="10" y="5"/>
                  </a:lnTo>
                  <a:lnTo>
                    <a:pt x="0" y="5"/>
                  </a:lnTo>
                  <a:lnTo>
                    <a:pt x="0" y="10"/>
                  </a:lnTo>
                  <a:lnTo>
                    <a:pt x="3" y="10"/>
                  </a:lnTo>
                  <a:lnTo>
                    <a:pt x="0" y="5"/>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60" name="Freeform 813"/>
            <p:cNvSpPr>
              <a:spLocks noChangeArrowheads="1"/>
            </p:cNvSpPr>
            <p:nvPr/>
          </p:nvSpPr>
          <p:spPr bwMode="auto">
            <a:xfrm>
              <a:off x="316" y="259"/>
              <a:ext cx="5" cy="12"/>
            </a:xfrm>
            <a:custGeom>
              <a:avLst/>
              <a:gdLst>
                <a:gd name="T0" fmla="*/ 0 w 12"/>
                <a:gd name="T1" fmla="*/ 1 h 24"/>
                <a:gd name="T2" fmla="*/ 0 w 12"/>
                <a:gd name="T3" fmla="*/ 1 h 24"/>
                <a:gd name="T4" fmla="*/ 0 w 12"/>
                <a:gd name="T5" fmla="*/ 1 h 24"/>
                <a:gd name="T6" fmla="*/ 0 w 12"/>
                <a:gd name="T7" fmla="*/ 1 h 24"/>
                <a:gd name="T8" fmla="*/ 0 w 12"/>
                <a:gd name="T9" fmla="*/ 1 h 24"/>
                <a:gd name="T10" fmla="*/ 0 w 12"/>
                <a:gd name="T11" fmla="*/ 0 h 24"/>
                <a:gd name="T12" fmla="*/ 0 w 12"/>
                <a:gd name="T13" fmla="*/ 1 h 24"/>
                <a:gd name="T14" fmla="*/ 0 w 12"/>
                <a:gd name="T15" fmla="*/ 0 h 24"/>
                <a:gd name="T16" fmla="*/ 0 w 12"/>
                <a:gd name="T17" fmla="*/ 0 h 24"/>
                <a:gd name="T18" fmla="*/ 0 w 12"/>
                <a:gd name="T19" fmla="*/ 1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24"/>
                <a:gd name="T32" fmla="*/ 12 w 12"/>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24">
                  <a:moveTo>
                    <a:pt x="5" y="12"/>
                  </a:moveTo>
                  <a:lnTo>
                    <a:pt x="0" y="6"/>
                  </a:lnTo>
                  <a:lnTo>
                    <a:pt x="2" y="24"/>
                  </a:lnTo>
                  <a:lnTo>
                    <a:pt x="12" y="24"/>
                  </a:lnTo>
                  <a:lnTo>
                    <a:pt x="10" y="6"/>
                  </a:lnTo>
                  <a:lnTo>
                    <a:pt x="5" y="0"/>
                  </a:lnTo>
                  <a:lnTo>
                    <a:pt x="10" y="6"/>
                  </a:lnTo>
                  <a:lnTo>
                    <a:pt x="10" y="0"/>
                  </a:lnTo>
                  <a:lnTo>
                    <a:pt x="5" y="0"/>
                  </a:lnTo>
                  <a:lnTo>
                    <a:pt x="5" y="12"/>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61" name="Freeform 814"/>
            <p:cNvSpPr>
              <a:spLocks noChangeArrowheads="1"/>
            </p:cNvSpPr>
            <p:nvPr/>
          </p:nvSpPr>
          <p:spPr bwMode="auto">
            <a:xfrm>
              <a:off x="82" y="370"/>
              <a:ext cx="460" cy="175"/>
            </a:xfrm>
            <a:custGeom>
              <a:avLst/>
              <a:gdLst>
                <a:gd name="T0" fmla="*/ 0 w 921"/>
                <a:gd name="T1" fmla="*/ 1 h 350"/>
                <a:gd name="T2" fmla="*/ 0 w 921"/>
                <a:gd name="T3" fmla="*/ 1 h 350"/>
                <a:gd name="T4" fmla="*/ 0 w 921"/>
                <a:gd name="T5" fmla="*/ 1 h 350"/>
                <a:gd name="T6" fmla="*/ 0 w 921"/>
                <a:gd name="T7" fmla="*/ 1 h 350"/>
                <a:gd name="T8" fmla="*/ 0 w 921"/>
                <a:gd name="T9" fmla="*/ 1 h 350"/>
                <a:gd name="T10" fmla="*/ 0 w 921"/>
                <a:gd name="T11" fmla="*/ 1 h 350"/>
                <a:gd name="T12" fmla="*/ 0 w 921"/>
                <a:gd name="T13" fmla="*/ 1 h 350"/>
                <a:gd name="T14" fmla="*/ 0 w 921"/>
                <a:gd name="T15" fmla="*/ 1 h 350"/>
                <a:gd name="T16" fmla="*/ 0 w 921"/>
                <a:gd name="T17" fmla="*/ 1 h 350"/>
                <a:gd name="T18" fmla="*/ 0 w 921"/>
                <a:gd name="T19" fmla="*/ 1 h 350"/>
                <a:gd name="T20" fmla="*/ 0 w 921"/>
                <a:gd name="T21" fmla="*/ 1 h 350"/>
                <a:gd name="T22" fmla="*/ 0 w 921"/>
                <a:gd name="T23" fmla="*/ 1 h 350"/>
                <a:gd name="T24" fmla="*/ 0 w 921"/>
                <a:gd name="T25" fmla="*/ 1 h 350"/>
                <a:gd name="T26" fmla="*/ 0 w 921"/>
                <a:gd name="T27" fmla="*/ 1 h 350"/>
                <a:gd name="T28" fmla="*/ 0 w 921"/>
                <a:gd name="T29" fmla="*/ 1 h 350"/>
                <a:gd name="T30" fmla="*/ 0 w 921"/>
                <a:gd name="T31" fmla="*/ 1 h 350"/>
                <a:gd name="T32" fmla="*/ 0 w 921"/>
                <a:gd name="T33" fmla="*/ 1 h 350"/>
                <a:gd name="T34" fmla="*/ 0 w 921"/>
                <a:gd name="T35" fmla="*/ 1 h 350"/>
                <a:gd name="T36" fmla="*/ 0 w 921"/>
                <a:gd name="T37" fmla="*/ 0 h 350"/>
                <a:gd name="T38" fmla="*/ 0 w 921"/>
                <a:gd name="T39" fmla="*/ 0 h 350"/>
                <a:gd name="T40" fmla="*/ 0 w 921"/>
                <a:gd name="T41" fmla="*/ 1 h 350"/>
                <a:gd name="T42" fmla="*/ 0 w 921"/>
                <a:gd name="T43" fmla="*/ 1 h 350"/>
                <a:gd name="T44" fmla="*/ 0 w 921"/>
                <a:gd name="T45" fmla="*/ 1 h 350"/>
                <a:gd name="T46" fmla="*/ 0 w 921"/>
                <a:gd name="T47" fmla="*/ 1 h 350"/>
                <a:gd name="T48" fmla="*/ 0 w 921"/>
                <a:gd name="T49" fmla="*/ 1 h 350"/>
                <a:gd name="T50" fmla="*/ 0 w 921"/>
                <a:gd name="T51" fmla="*/ 1 h 350"/>
                <a:gd name="T52" fmla="*/ 0 w 921"/>
                <a:gd name="T53" fmla="*/ 1 h 350"/>
                <a:gd name="T54" fmla="*/ 0 w 921"/>
                <a:gd name="T55" fmla="*/ 1 h 350"/>
                <a:gd name="T56" fmla="*/ 0 w 921"/>
                <a:gd name="T57" fmla="*/ 1 h 350"/>
                <a:gd name="T58" fmla="*/ 0 w 921"/>
                <a:gd name="T59" fmla="*/ 1 h 350"/>
                <a:gd name="T60" fmla="*/ 0 w 921"/>
                <a:gd name="T61" fmla="*/ 1 h 350"/>
                <a:gd name="T62" fmla="*/ 0 w 921"/>
                <a:gd name="T63" fmla="*/ 1 h 350"/>
                <a:gd name="T64" fmla="*/ 0 w 921"/>
                <a:gd name="T65" fmla="*/ 1 h 350"/>
                <a:gd name="T66" fmla="*/ 0 w 921"/>
                <a:gd name="T67" fmla="*/ 1 h 350"/>
                <a:gd name="T68" fmla="*/ 0 w 921"/>
                <a:gd name="T69" fmla="*/ 1 h 350"/>
                <a:gd name="T70" fmla="*/ 0 w 921"/>
                <a:gd name="T71" fmla="*/ 1 h 350"/>
                <a:gd name="T72" fmla="*/ 0 w 921"/>
                <a:gd name="T73" fmla="*/ 1 h 350"/>
                <a:gd name="T74" fmla="*/ 0 w 921"/>
                <a:gd name="T75" fmla="*/ 0 h 350"/>
                <a:gd name="T76" fmla="*/ 0 w 921"/>
                <a:gd name="T77" fmla="*/ 0 h 350"/>
                <a:gd name="T78" fmla="*/ 0 w 921"/>
                <a:gd name="T79" fmla="*/ 1 h 350"/>
                <a:gd name="T80" fmla="*/ 0 w 921"/>
                <a:gd name="T81" fmla="*/ 1 h 3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21"/>
                <a:gd name="T124" fmla="*/ 0 h 350"/>
                <a:gd name="T125" fmla="*/ 921 w 921"/>
                <a:gd name="T126" fmla="*/ 350 h 3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21" h="350">
                  <a:moveTo>
                    <a:pt x="919" y="44"/>
                  </a:moveTo>
                  <a:lnTo>
                    <a:pt x="905" y="76"/>
                  </a:lnTo>
                  <a:lnTo>
                    <a:pt x="887" y="109"/>
                  </a:lnTo>
                  <a:lnTo>
                    <a:pt x="868" y="139"/>
                  </a:lnTo>
                  <a:lnTo>
                    <a:pt x="847" y="168"/>
                  </a:lnTo>
                  <a:lnTo>
                    <a:pt x="822" y="194"/>
                  </a:lnTo>
                  <a:lnTo>
                    <a:pt x="797" y="220"/>
                  </a:lnTo>
                  <a:lnTo>
                    <a:pt x="770" y="242"/>
                  </a:lnTo>
                  <a:lnTo>
                    <a:pt x="740" y="264"/>
                  </a:lnTo>
                  <a:lnTo>
                    <a:pt x="709" y="283"/>
                  </a:lnTo>
                  <a:lnTo>
                    <a:pt x="677" y="300"/>
                  </a:lnTo>
                  <a:lnTo>
                    <a:pt x="644" y="315"/>
                  </a:lnTo>
                  <a:lnTo>
                    <a:pt x="609" y="327"/>
                  </a:lnTo>
                  <a:lnTo>
                    <a:pt x="573" y="336"/>
                  </a:lnTo>
                  <a:lnTo>
                    <a:pt x="536" y="344"/>
                  </a:lnTo>
                  <a:lnTo>
                    <a:pt x="499" y="348"/>
                  </a:lnTo>
                  <a:lnTo>
                    <a:pt x="461" y="350"/>
                  </a:lnTo>
                  <a:lnTo>
                    <a:pt x="423" y="348"/>
                  </a:lnTo>
                  <a:lnTo>
                    <a:pt x="384" y="344"/>
                  </a:lnTo>
                  <a:lnTo>
                    <a:pt x="347" y="336"/>
                  </a:lnTo>
                  <a:lnTo>
                    <a:pt x="311" y="327"/>
                  </a:lnTo>
                  <a:lnTo>
                    <a:pt x="277" y="315"/>
                  </a:lnTo>
                  <a:lnTo>
                    <a:pt x="244" y="300"/>
                  </a:lnTo>
                  <a:lnTo>
                    <a:pt x="211" y="283"/>
                  </a:lnTo>
                  <a:lnTo>
                    <a:pt x="181" y="264"/>
                  </a:lnTo>
                  <a:lnTo>
                    <a:pt x="152" y="242"/>
                  </a:lnTo>
                  <a:lnTo>
                    <a:pt x="124" y="220"/>
                  </a:lnTo>
                  <a:lnTo>
                    <a:pt x="99" y="194"/>
                  </a:lnTo>
                  <a:lnTo>
                    <a:pt x="74" y="168"/>
                  </a:lnTo>
                  <a:lnTo>
                    <a:pt x="53" y="139"/>
                  </a:lnTo>
                  <a:lnTo>
                    <a:pt x="33" y="109"/>
                  </a:lnTo>
                  <a:lnTo>
                    <a:pt x="16" y="77"/>
                  </a:lnTo>
                  <a:lnTo>
                    <a:pt x="1" y="45"/>
                  </a:lnTo>
                  <a:lnTo>
                    <a:pt x="0" y="38"/>
                  </a:lnTo>
                  <a:lnTo>
                    <a:pt x="1" y="33"/>
                  </a:lnTo>
                  <a:lnTo>
                    <a:pt x="5" y="28"/>
                  </a:lnTo>
                  <a:lnTo>
                    <a:pt x="10" y="26"/>
                  </a:lnTo>
                  <a:lnTo>
                    <a:pt x="84" y="0"/>
                  </a:lnTo>
                  <a:lnTo>
                    <a:pt x="88" y="0"/>
                  </a:lnTo>
                  <a:lnTo>
                    <a:pt x="93" y="0"/>
                  </a:lnTo>
                  <a:lnTo>
                    <a:pt x="98" y="4"/>
                  </a:lnTo>
                  <a:lnTo>
                    <a:pt x="103" y="10"/>
                  </a:lnTo>
                  <a:lnTo>
                    <a:pt x="114" y="35"/>
                  </a:lnTo>
                  <a:lnTo>
                    <a:pt x="127" y="59"/>
                  </a:lnTo>
                  <a:lnTo>
                    <a:pt x="143" y="84"/>
                  </a:lnTo>
                  <a:lnTo>
                    <a:pt x="160" y="105"/>
                  </a:lnTo>
                  <a:lnTo>
                    <a:pt x="178" y="126"/>
                  </a:lnTo>
                  <a:lnTo>
                    <a:pt x="199" y="146"/>
                  </a:lnTo>
                  <a:lnTo>
                    <a:pt x="220" y="163"/>
                  </a:lnTo>
                  <a:lnTo>
                    <a:pt x="244" y="180"/>
                  </a:lnTo>
                  <a:lnTo>
                    <a:pt x="267" y="194"/>
                  </a:lnTo>
                  <a:lnTo>
                    <a:pt x="292" y="208"/>
                  </a:lnTo>
                  <a:lnTo>
                    <a:pt x="318" y="220"/>
                  </a:lnTo>
                  <a:lnTo>
                    <a:pt x="345" y="229"/>
                  </a:lnTo>
                  <a:lnTo>
                    <a:pt x="373" y="236"/>
                  </a:lnTo>
                  <a:lnTo>
                    <a:pt x="402" y="241"/>
                  </a:lnTo>
                  <a:lnTo>
                    <a:pt x="431" y="245"/>
                  </a:lnTo>
                  <a:lnTo>
                    <a:pt x="461" y="246"/>
                  </a:lnTo>
                  <a:lnTo>
                    <a:pt x="491" y="245"/>
                  </a:lnTo>
                  <a:lnTo>
                    <a:pt x="519" y="241"/>
                  </a:lnTo>
                  <a:lnTo>
                    <a:pt x="547" y="236"/>
                  </a:lnTo>
                  <a:lnTo>
                    <a:pt x="576" y="229"/>
                  </a:lnTo>
                  <a:lnTo>
                    <a:pt x="603" y="220"/>
                  </a:lnTo>
                  <a:lnTo>
                    <a:pt x="628" y="209"/>
                  </a:lnTo>
                  <a:lnTo>
                    <a:pt x="654" y="195"/>
                  </a:lnTo>
                  <a:lnTo>
                    <a:pt x="677" y="181"/>
                  </a:lnTo>
                  <a:lnTo>
                    <a:pt x="699" y="165"/>
                  </a:lnTo>
                  <a:lnTo>
                    <a:pt x="720" y="147"/>
                  </a:lnTo>
                  <a:lnTo>
                    <a:pt x="741" y="128"/>
                  </a:lnTo>
                  <a:lnTo>
                    <a:pt x="760" y="108"/>
                  </a:lnTo>
                  <a:lnTo>
                    <a:pt x="777" y="86"/>
                  </a:lnTo>
                  <a:lnTo>
                    <a:pt x="792" y="62"/>
                  </a:lnTo>
                  <a:lnTo>
                    <a:pt x="806" y="38"/>
                  </a:lnTo>
                  <a:lnTo>
                    <a:pt x="818" y="12"/>
                  </a:lnTo>
                  <a:lnTo>
                    <a:pt x="823" y="5"/>
                  </a:lnTo>
                  <a:lnTo>
                    <a:pt x="828" y="0"/>
                  </a:lnTo>
                  <a:lnTo>
                    <a:pt x="833" y="0"/>
                  </a:lnTo>
                  <a:lnTo>
                    <a:pt x="838" y="0"/>
                  </a:lnTo>
                  <a:lnTo>
                    <a:pt x="911" y="26"/>
                  </a:lnTo>
                  <a:lnTo>
                    <a:pt x="916" y="28"/>
                  </a:lnTo>
                  <a:lnTo>
                    <a:pt x="919" y="32"/>
                  </a:lnTo>
                  <a:lnTo>
                    <a:pt x="921" y="38"/>
                  </a:lnTo>
                  <a:lnTo>
                    <a:pt x="919" y="44"/>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62" name="Freeform 815"/>
            <p:cNvSpPr>
              <a:spLocks noChangeArrowheads="1"/>
            </p:cNvSpPr>
            <p:nvPr/>
          </p:nvSpPr>
          <p:spPr bwMode="auto">
            <a:xfrm>
              <a:off x="453" y="140"/>
              <a:ext cx="106" cy="224"/>
            </a:xfrm>
            <a:custGeom>
              <a:avLst/>
              <a:gdLst>
                <a:gd name="T0" fmla="*/ 1 w 210"/>
                <a:gd name="T1" fmla="*/ 1 h 448"/>
                <a:gd name="T2" fmla="*/ 1 w 210"/>
                <a:gd name="T3" fmla="*/ 1 h 448"/>
                <a:gd name="T4" fmla="*/ 1 w 210"/>
                <a:gd name="T5" fmla="*/ 1 h 448"/>
                <a:gd name="T6" fmla="*/ 1 w 210"/>
                <a:gd name="T7" fmla="*/ 1 h 448"/>
                <a:gd name="T8" fmla="*/ 1 w 210"/>
                <a:gd name="T9" fmla="*/ 1 h 448"/>
                <a:gd name="T10" fmla="*/ 1 w 210"/>
                <a:gd name="T11" fmla="*/ 1 h 448"/>
                <a:gd name="T12" fmla="*/ 1 w 210"/>
                <a:gd name="T13" fmla="*/ 1 h 448"/>
                <a:gd name="T14" fmla="*/ 1 w 210"/>
                <a:gd name="T15" fmla="*/ 1 h 448"/>
                <a:gd name="T16" fmla="*/ 1 w 210"/>
                <a:gd name="T17" fmla="*/ 1 h 448"/>
                <a:gd name="T18" fmla="*/ 1 w 210"/>
                <a:gd name="T19" fmla="*/ 1 h 448"/>
                <a:gd name="T20" fmla="*/ 1 w 210"/>
                <a:gd name="T21" fmla="*/ 1 h 448"/>
                <a:gd name="T22" fmla="*/ 1 w 210"/>
                <a:gd name="T23" fmla="*/ 1 h 448"/>
                <a:gd name="T24" fmla="*/ 1 w 210"/>
                <a:gd name="T25" fmla="*/ 1 h 448"/>
                <a:gd name="T26" fmla="*/ 1 w 210"/>
                <a:gd name="T27" fmla="*/ 1 h 448"/>
                <a:gd name="T28" fmla="*/ 1 w 210"/>
                <a:gd name="T29" fmla="*/ 1 h 448"/>
                <a:gd name="T30" fmla="*/ 1 w 210"/>
                <a:gd name="T31" fmla="*/ 1 h 448"/>
                <a:gd name="T32" fmla="*/ 1 w 210"/>
                <a:gd name="T33" fmla="*/ 1 h 448"/>
                <a:gd name="T34" fmla="*/ 1 w 210"/>
                <a:gd name="T35" fmla="*/ 1 h 448"/>
                <a:gd name="T36" fmla="*/ 1 w 210"/>
                <a:gd name="T37" fmla="*/ 1 h 448"/>
                <a:gd name="T38" fmla="*/ 1 w 210"/>
                <a:gd name="T39" fmla="*/ 1 h 448"/>
                <a:gd name="T40" fmla="*/ 1 w 210"/>
                <a:gd name="T41" fmla="*/ 1 h 448"/>
                <a:gd name="T42" fmla="*/ 1 w 210"/>
                <a:gd name="T43" fmla="*/ 1 h 448"/>
                <a:gd name="T44" fmla="*/ 1 w 210"/>
                <a:gd name="T45" fmla="*/ 1 h 448"/>
                <a:gd name="T46" fmla="*/ 1 w 210"/>
                <a:gd name="T47" fmla="*/ 1 h 448"/>
                <a:gd name="T48" fmla="*/ 1 w 210"/>
                <a:gd name="T49" fmla="*/ 1 h 448"/>
                <a:gd name="T50" fmla="*/ 1 w 210"/>
                <a:gd name="T51" fmla="*/ 1 h 448"/>
                <a:gd name="T52" fmla="*/ 1 w 210"/>
                <a:gd name="T53" fmla="*/ 1 h 448"/>
                <a:gd name="T54" fmla="*/ 1 w 210"/>
                <a:gd name="T55" fmla="*/ 1 h 448"/>
                <a:gd name="T56" fmla="*/ 1 w 210"/>
                <a:gd name="T57" fmla="*/ 1 h 448"/>
                <a:gd name="T58" fmla="*/ 1 w 210"/>
                <a:gd name="T59" fmla="*/ 1 h 448"/>
                <a:gd name="T60" fmla="*/ 1 w 210"/>
                <a:gd name="T61" fmla="*/ 1 h 448"/>
                <a:gd name="T62" fmla="*/ 1 w 210"/>
                <a:gd name="T63" fmla="*/ 1 h 448"/>
                <a:gd name="T64" fmla="*/ 1 w 210"/>
                <a:gd name="T65" fmla="*/ 1 h 448"/>
                <a:gd name="T66" fmla="*/ 1 w 210"/>
                <a:gd name="T67" fmla="*/ 1 h 448"/>
                <a:gd name="T68" fmla="*/ 1 w 210"/>
                <a:gd name="T69" fmla="*/ 1 h 448"/>
                <a:gd name="T70" fmla="*/ 1 w 210"/>
                <a:gd name="T71" fmla="*/ 1 h 448"/>
                <a:gd name="T72" fmla="*/ 1 w 210"/>
                <a:gd name="T73" fmla="*/ 1 h 448"/>
                <a:gd name="T74" fmla="*/ 1 w 210"/>
                <a:gd name="T75" fmla="*/ 1 h 448"/>
                <a:gd name="T76" fmla="*/ 1 w 210"/>
                <a:gd name="T77" fmla="*/ 1 h 448"/>
                <a:gd name="T78" fmla="*/ 1 w 210"/>
                <a:gd name="T79" fmla="*/ 1 h 448"/>
                <a:gd name="T80" fmla="*/ 1 w 210"/>
                <a:gd name="T81" fmla="*/ 1 h 448"/>
                <a:gd name="T82" fmla="*/ 1 w 210"/>
                <a:gd name="T83" fmla="*/ 1 h 448"/>
                <a:gd name="T84" fmla="*/ 1 w 210"/>
                <a:gd name="T85" fmla="*/ 1 h 448"/>
                <a:gd name="T86" fmla="*/ 0 w 210"/>
                <a:gd name="T87" fmla="*/ 1 h 448"/>
                <a:gd name="T88" fmla="*/ 1 w 210"/>
                <a:gd name="T89" fmla="*/ 1 h 448"/>
                <a:gd name="T90" fmla="*/ 1 w 210"/>
                <a:gd name="T91" fmla="*/ 1 h 448"/>
                <a:gd name="T92" fmla="*/ 1 w 210"/>
                <a:gd name="T93" fmla="*/ 1 h 448"/>
                <a:gd name="T94" fmla="*/ 1 w 210"/>
                <a:gd name="T95" fmla="*/ 1 h 448"/>
                <a:gd name="T96" fmla="*/ 1 w 210"/>
                <a:gd name="T97" fmla="*/ 0 h 448"/>
                <a:gd name="T98" fmla="*/ 1 w 210"/>
                <a:gd name="T99" fmla="*/ 1 h 448"/>
                <a:gd name="T100" fmla="*/ 1 w 210"/>
                <a:gd name="T101" fmla="*/ 1 h 4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0"/>
                <a:gd name="T154" fmla="*/ 0 h 448"/>
                <a:gd name="T155" fmla="*/ 210 w 210"/>
                <a:gd name="T156" fmla="*/ 448 h 4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0" h="448">
                  <a:moveTo>
                    <a:pt x="82" y="6"/>
                  </a:moveTo>
                  <a:lnTo>
                    <a:pt x="100" y="27"/>
                  </a:lnTo>
                  <a:lnTo>
                    <a:pt x="117" y="48"/>
                  </a:lnTo>
                  <a:lnTo>
                    <a:pt x="133" y="71"/>
                  </a:lnTo>
                  <a:lnTo>
                    <a:pt x="148" y="95"/>
                  </a:lnTo>
                  <a:lnTo>
                    <a:pt x="162" y="121"/>
                  </a:lnTo>
                  <a:lnTo>
                    <a:pt x="173" y="146"/>
                  </a:lnTo>
                  <a:lnTo>
                    <a:pt x="184" y="172"/>
                  </a:lnTo>
                  <a:lnTo>
                    <a:pt x="193" y="200"/>
                  </a:lnTo>
                  <a:lnTo>
                    <a:pt x="199" y="228"/>
                  </a:lnTo>
                  <a:lnTo>
                    <a:pt x="205" y="257"/>
                  </a:lnTo>
                  <a:lnTo>
                    <a:pt x="209" y="286"/>
                  </a:lnTo>
                  <a:lnTo>
                    <a:pt x="210" y="316"/>
                  </a:lnTo>
                  <a:lnTo>
                    <a:pt x="210" y="345"/>
                  </a:lnTo>
                  <a:lnTo>
                    <a:pt x="208" y="376"/>
                  </a:lnTo>
                  <a:lnTo>
                    <a:pt x="204" y="406"/>
                  </a:lnTo>
                  <a:lnTo>
                    <a:pt x="198" y="436"/>
                  </a:lnTo>
                  <a:lnTo>
                    <a:pt x="196" y="442"/>
                  </a:lnTo>
                  <a:lnTo>
                    <a:pt x="193" y="446"/>
                  </a:lnTo>
                  <a:lnTo>
                    <a:pt x="187" y="448"/>
                  </a:lnTo>
                  <a:lnTo>
                    <a:pt x="180" y="448"/>
                  </a:lnTo>
                  <a:lnTo>
                    <a:pt x="106" y="427"/>
                  </a:lnTo>
                  <a:lnTo>
                    <a:pt x="101" y="424"/>
                  </a:lnTo>
                  <a:lnTo>
                    <a:pt x="98" y="421"/>
                  </a:lnTo>
                  <a:lnTo>
                    <a:pt x="95" y="416"/>
                  </a:lnTo>
                  <a:lnTo>
                    <a:pt x="94" y="410"/>
                  </a:lnTo>
                  <a:lnTo>
                    <a:pt x="99" y="386"/>
                  </a:lnTo>
                  <a:lnTo>
                    <a:pt x="101" y="362"/>
                  </a:lnTo>
                  <a:lnTo>
                    <a:pt x="103" y="337"/>
                  </a:lnTo>
                  <a:lnTo>
                    <a:pt x="103" y="315"/>
                  </a:lnTo>
                  <a:lnTo>
                    <a:pt x="103" y="293"/>
                  </a:lnTo>
                  <a:lnTo>
                    <a:pt x="100" y="271"/>
                  </a:lnTo>
                  <a:lnTo>
                    <a:pt x="96" y="250"/>
                  </a:lnTo>
                  <a:lnTo>
                    <a:pt x="91" y="229"/>
                  </a:lnTo>
                  <a:lnTo>
                    <a:pt x="85" y="209"/>
                  </a:lnTo>
                  <a:lnTo>
                    <a:pt x="78" y="189"/>
                  </a:lnTo>
                  <a:lnTo>
                    <a:pt x="68" y="170"/>
                  </a:lnTo>
                  <a:lnTo>
                    <a:pt x="58" y="151"/>
                  </a:lnTo>
                  <a:lnTo>
                    <a:pt x="47" y="133"/>
                  </a:lnTo>
                  <a:lnTo>
                    <a:pt x="36" y="116"/>
                  </a:lnTo>
                  <a:lnTo>
                    <a:pt x="22" y="99"/>
                  </a:lnTo>
                  <a:lnTo>
                    <a:pt x="7" y="82"/>
                  </a:lnTo>
                  <a:lnTo>
                    <a:pt x="2" y="77"/>
                  </a:lnTo>
                  <a:lnTo>
                    <a:pt x="0" y="71"/>
                  </a:lnTo>
                  <a:lnTo>
                    <a:pt x="1" y="64"/>
                  </a:lnTo>
                  <a:lnTo>
                    <a:pt x="6" y="57"/>
                  </a:lnTo>
                  <a:lnTo>
                    <a:pt x="59" y="5"/>
                  </a:lnTo>
                  <a:lnTo>
                    <a:pt x="63" y="2"/>
                  </a:lnTo>
                  <a:lnTo>
                    <a:pt x="69" y="0"/>
                  </a:lnTo>
                  <a:lnTo>
                    <a:pt x="75" y="2"/>
                  </a:lnTo>
                  <a:lnTo>
                    <a:pt x="82" y="6"/>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63" name="Freeform 816"/>
            <p:cNvSpPr>
              <a:spLocks noChangeArrowheads="1"/>
            </p:cNvSpPr>
            <p:nvPr/>
          </p:nvSpPr>
          <p:spPr bwMode="auto">
            <a:xfrm>
              <a:off x="397" y="474"/>
              <a:ext cx="40" cy="18"/>
            </a:xfrm>
            <a:custGeom>
              <a:avLst/>
              <a:gdLst>
                <a:gd name="T0" fmla="*/ 0 w 79"/>
                <a:gd name="T1" fmla="*/ 0 h 37"/>
                <a:gd name="T2" fmla="*/ 1 w 79"/>
                <a:gd name="T3" fmla="*/ 0 h 37"/>
                <a:gd name="T4" fmla="*/ 1 w 79"/>
                <a:gd name="T5" fmla="*/ 0 h 37"/>
                <a:gd name="T6" fmla="*/ 1 w 79"/>
                <a:gd name="T7" fmla="*/ 0 h 37"/>
                <a:gd name="T8" fmla="*/ 1 w 79"/>
                <a:gd name="T9" fmla="*/ 0 h 37"/>
                <a:gd name="T10" fmla="*/ 1 w 79"/>
                <a:gd name="T11" fmla="*/ 0 h 37"/>
                <a:gd name="T12" fmla="*/ 1 w 79"/>
                <a:gd name="T13" fmla="*/ 0 h 37"/>
                <a:gd name="T14" fmla="*/ 1 w 79"/>
                <a:gd name="T15" fmla="*/ 0 h 37"/>
                <a:gd name="T16" fmla="*/ 1 w 79"/>
                <a:gd name="T17" fmla="*/ 0 h 37"/>
                <a:gd name="T18" fmla="*/ 1 w 79"/>
                <a:gd name="T19" fmla="*/ 0 h 37"/>
                <a:gd name="T20" fmla="*/ 1 w 79"/>
                <a:gd name="T21" fmla="*/ 0 h 37"/>
                <a:gd name="T22" fmla="*/ 1 w 79"/>
                <a:gd name="T23" fmla="*/ 0 h 37"/>
                <a:gd name="T24" fmla="*/ 1 w 79"/>
                <a:gd name="T25" fmla="*/ 0 h 37"/>
                <a:gd name="T26" fmla="*/ 1 w 79"/>
                <a:gd name="T27" fmla="*/ 0 h 37"/>
                <a:gd name="T28" fmla="*/ 1 w 79"/>
                <a:gd name="T29" fmla="*/ 0 h 37"/>
                <a:gd name="T30" fmla="*/ 1 w 79"/>
                <a:gd name="T31" fmla="*/ 0 h 37"/>
                <a:gd name="T32" fmla="*/ 1 w 79"/>
                <a:gd name="T33" fmla="*/ 0 h 37"/>
                <a:gd name="T34" fmla="*/ 1 w 79"/>
                <a:gd name="T35" fmla="*/ 0 h 37"/>
                <a:gd name="T36" fmla="*/ 1 w 79"/>
                <a:gd name="T37" fmla="*/ 0 h 37"/>
                <a:gd name="T38" fmla="*/ 1 w 79"/>
                <a:gd name="T39" fmla="*/ 0 h 37"/>
                <a:gd name="T40" fmla="*/ 1 w 79"/>
                <a:gd name="T41" fmla="*/ 0 h 37"/>
                <a:gd name="T42" fmla="*/ 1 w 79"/>
                <a:gd name="T43" fmla="*/ 0 h 37"/>
                <a:gd name="T44" fmla="*/ 1 w 79"/>
                <a:gd name="T45" fmla="*/ 0 h 37"/>
                <a:gd name="T46" fmla="*/ 1 w 79"/>
                <a:gd name="T47" fmla="*/ 0 h 37"/>
                <a:gd name="T48" fmla="*/ 1 w 79"/>
                <a:gd name="T49" fmla="*/ 0 h 37"/>
                <a:gd name="T50" fmla="*/ 1 w 79"/>
                <a:gd name="T51" fmla="*/ 0 h 37"/>
                <a:gd name="T52" fmla="*/ 1 w 79"/>
                <a:gd name="T53" fmla="*/ 0 h 37"/>
                <a:gd name="T54" fmla="*/ 1 w 79"/>
                <a:gd name="T55" fmla="*/ 0 h 37"/>
                <a:gd name="T56" fmla="*/ 1 w 79"/>
                <a:gd name="T57" fmla="*/ 0 h 37"/>
                <a:gd name="T58" fmla="*/ 1 w 79"/>
                <a:gd name="T59" fmla="*/ 0 h 37"/>
                <a:gd name="T60" fmla="*/ 0 w 79"/>
                <a:gd name="T61" fmla="*/ 0 h 3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
                <a:gd name="T94" fmla="*/ 0 h 37"/>
                <a:gd name="T95" fmla="*/ 79 w 79"/>
                <a:gd name="T96" fmla="*/ 37 h 3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 h="37">
                  <a:moveTo>
                    <a:pt x="0" y="37"/>
                  </a:moveTo>
                  <a:lnTo>
                    <a:pt x="1" y="27"/>
                  </a:lnTo>
                  <a:lnTo>
                    <a:pt x="4" y="19"/>
                  </a:lnTo>
                  <a:lnTo>
                    <a:pt x="11" y="10"/>
                  </a:lnTo>
                  <a:lnTo>
                    <a:pt x="19" y="4"/>
                  </a:lnTo>
                  <a:lnTo>
                    <a:pt x="27" y="2"/>
                  </a:lnTo>
                  <a:lnTo>
                    <a:pt x="34" y="0"/>
                  </a:lnTo>
                  <a:lnTo>
                    <a:pt x="42" y="0"/>
                  </a:lnTo>
                  <a:lnTo>
                    <a:pt x="49" y="1"/>
                  </a:lnTo>
                  <a:lnTo>
                    <a:pt x="56" y="4"/>
                  </a:lnTo>
                  <a:lnTo>
                    <a:pt x="63" y="8"/>
                  </a:lnTo>
                  <a:lnTo>
                    <a:pt x="67" y="13"/>
                  </a:lnTo>
                  <a:lnTo>
                    <a:pt x="72" y="19"/>
                  </a:lnTo>
                  <a:lnTo>
                    <a:pt x="75" y="24"/>
                  </a:lnTo>
                  <a:lnTo>
                    <a:pt x="77" y="27"/>
                  </a:lnTo>
                  <a:lnTo>
                    <a:pt x="79" y="32"/>
                  </a:lnTo>
                  <a:lnTo>
                    <a:pt x="79" y="37"/>
                  </a:lnTo>
                  <a:lnTo>
                    <a:pt x="64" y="37"/>
                  </a:lnTo>
                  <a:lnTo>
                    <a:pt x="64" y="34"/>
                  </a:lnTo>
                  <a:lnTo>
                    <a:pt x="63" y="31"/>
                  </a:lnTo>
                  <a:lnTo>
                    <a:pt x="63" y="27"/>
                  </a:lnTo>
                  <a:lnTo>
                    <a:pt x="61" y="25"/>
                  </a:lnTo>
                  <a:lnTo>
                    <a:pt x="55" y="18"/>
                  </a:lnTo>
                  <a:lnTo>
                    <a:pt x="46" y="13"/>
                  </a:lnTo>
                  <a:lnTo>
                    <a:pt x="37" y="13"/>
                  </a:lnTo>
                  <a:lnTo>
                    <a:pt x="27" y="16"/>
                  </a:lnTo>
                  <a:lnTo>
                    <a:pt x="21" y="20"/>
                  </a:lnTo>
                  <a:lnTo>
                    <a:pt x="17" y="25"/>
                  </a:lnTo>
                  <a:lnTo>
                    <a:pt x="16" y="31"/>
                  </a:lnTo>
                  <a:lnTo>
                    <a:pt x="14" y="37"/>
                  </a:lnTo>
                  <a:lnTo>
                    <a:pt x="0" y="37"/>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64" name="Freeform 817"/>
            <p:cNvSpPr>
              <a:spLocks noChangeArrowheads="1"/>
            </p:cNvSpPr>
            <p:nvPr/>
          </p:nvSpPr>
          <p:spPr bwMode="auto">
            <a:xfrm>
              <a:off x="397" y="492"/>
              <a:ext cx="11" cy="8"/>
            </a:xfrm>
            <a:custGeom>
              <a:avLst/>
              <a:gdLst>
                <a:gd name="T0" fmla="*/ 1 w 21"/>
                <a:gd name="T1" fmla="*/ 1 h 15"/>
                <a:gd name="T2" fmla="*/ 1 w 21"/>
                <a:gd name="T3" fmla="*/ 1 h 15"/>
                <a:gd name="T4" fmla="*/ 1 w 21"/>
                <a:gd name="T5" fmla="*/ 1 h 15"/>
                <a:gd name="T6" fmla="*/ 0 w 21"/>
                <a:gd name="T7" fmla="*/ 1 h 15"/>
                <a:gd name="T8" fmla="*/ 0 w 21"/>
                <a:gd name="T9" fmla="*/ 0 h 15"/>
                <a:gd name="T10" fmla="*/ 1 w 21"/>
                <a:gd name="T11" fmla="*/ 0 h 15"/>
                <a:gd name="T12" fmla="*/ 1 w 21"/>
                <a:gd name="T13" fmla="*/ 1 h 15"/>
                <a:gd name="T14" fmla="*/ 1 w 21"/>
                <a:gd name="T15" fmla="*/ 1 h 15"/>
                <a:gd name="T16" fmla="*/ 1 w 21"/>
                <a:gd name="T17" fmla="*/ 1 h 15"/>
                <a:gd name="T18" fmla="*/ 1 w 21"/>
                <a:gd name="T19" fmla="*/ 1 h 15"/>
                <a:gd name="T20" fmla="*/ 1 w 21"/>
                <a:gd name="T21" fmla="*/ 1 h 15"/>
                <a:gd name="T22" fmla="*/ 1 w 21"/>
                <a:gd name="T23" fmla="*/ 1 h 15"/>
                <a:gd name="T24" fmla="*/ 1 w 21"/>
                <a:gd name="T25" fmla="*/ 1 h 15"/>
                <a:gd name="T26" fmla="*/ 1 w 21"/>
                <a:gd name="T27" fmla="*/ 1 h 15"/>
                <a:gd name="T28" fmla="*/ 1 w 21"/>
                <a:gd name="T29" fmla="*/ 1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15"/>
                <a:gd name="T47" fmla="*/ 21 w 21"/>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15">
                  <a:moveTo>
                    <a:pt x="3" y="15"/>
                  </a:moveTo>
                  <a:lnTo>
                    <a:pt x="2" y="12"/>
                  </a:lnTo>
                  <a:lnTo>
                    <a:pt x="1" y="8"/>
                  </a:lnTo>
                  <a:lnTo>
                    <a:pt x="0" y="5"/>
                  </a:lnTo>
                  <a:lnTo>
                    <a:pt x="0" y="0"/>
                  </a:lnTo>
                  <a:lnTo>
                    <a:pt x="14" y="0"/>
                  </a:lnTo>
                  <a:lnTo>
                    <a:pt x="14" y="3"/>
                  </a:lnTo>
                  <a:lnTo>
                    <a:pt x="16" y="6"/>
                  </a:lnTo>
                  <a:lnTo>
                    <a:pt x="17" y="9"/>
                  </a:lnTo>
                  <a:lnTo>
                    <a:pt x="18" y="12"/>
                  </a:lnTo>
                  <a:lnTo>
                    <a:pt x="18" y="13"/>
                  </a:lnTo>
                  <a:lnTo>
                    <a:pt x="19" y="13"/>
                  </a:lnTo>
                  <a:lnTo>
                    <a:pt x="19" y="14"/>
                  </a:lnTo>
                  <a:lnTo>
                    <a:pt x="21" y="15"/>
                  </a:lnTo>
                  <a:lnTo>
                    <a:pt x="3" y="15"/>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65" name="Freeform 818"/>
            <p:cNvSpPr>
              <a:spLocks noChangeArrowheads="1"/>
            </p:cNvSpPr>
            <p:nvPr/>
          </p:nvSpPr>
          <p:spPr bwMode="auto">
            <a:xfrm>
              <a:off x="426" y="492"/>
              <a:ext cx="11" cy="8"/>
            </a:xfrm>
            <a:custGeom>
              <a:avLst/>
              <a:gdLst>
                <a:gd name="T0" fmla="*/ 0 w 21"/>
                <a:gd name="T1" fmla="*/ 1 h 15"/>
                <a:gd name="T2" fmla="*/ 1 w 21"/>
                <a:gd name="T3" fmla="*/ 1 h 15"/>
                <a:gd name="T4" fmla="*/ 1 w 21"/>
                <a:gd name="T5" fmla="*/ 1 h 15"/>
                <a:gd name="T6" fmla="*/ 1 w 21"/>
                <a:gd name="T7" fmla="*/ 1 h 15"/>
                <a:gd name="T8" fmla="*/ 1 w 21"/>
                <a:gd name="T9" fmla="*/ 0 h 15"/>
                <a:gd name="T10" fmla="*/ 1 w 21"/>
                <a:gd name="T11" fmla="*/ 0 h 15"/>
                <a:gd name="T12" fmla="*/ 1 w 21"/>
                <a:gd name="T13" fmla="*/ 1 h 15"/>
                <a:gd name="T14" fmla="*/ 1 w 21"/>
                <a:gd name="T15" fmla="*/ 1 h 15"/>
                <a:gd name="T16" fmla="*/ 1 w 21"/>
                <a:gd name="T17" fmla="*/ 1 h 15"/>
                <a:gd name="T18" fmla="*/ 1 w 21"/>
                <a:gd name="T19" fmla="*/ 1 h 15"/>
                <a:gd name="T20" fmla="*/ 0 w 21"/>
                <a:gd name="T21" fmla="*/ 1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15"/>
                <a:gd name="T35" fmla="*/ 21 w 21"/>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15">
                  <a:moveTo>
                    <a:pt x="0" y="15"/>
                  </a:moveTo>
                  <a:lnTo>
                    <a:pt x="2" y="12"/>
                  </a:lnTo>
                  <a:lnTo>
                    <a:pt x="5" y="8"/>
                  </a:lnTo>
                  <a:lnTo>
                    <a:pt x="6" y="5"/>
                  </a:lnTo>
                  <a:lnTo>
                    <a:pt x="6" y="0"/>
                  </a:lnTo>
                  <a:lnTo>
                    <a:pt x="21" y="0"/>
                  </a:lnTo>
                  <a:lnTo>
                    <a:pt x="21" y="5"/>
                  </a:lnTo>
                  <a:lnTo>
                    <a:pt x="19" y="8"/>
                  </a:lnTo>
                  <a:lnTo>
                    <a:pt x="18" y="12"/>
                  </a:lnTo>
                  <a:lnTo>
                    <a:pt x="17" y="15"/>
                  </a:lnTo>
                  <a:lnTo>
                    <a:pt x="0" y="15"/>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66" name="Freeform 819"/>
            <p:cNvSpPr>
              <a:spLocks noChangeArrowheads="1"/>
            </p:cNvSpPr>
            <p:nvPr/>
          </p:nvSpPr>
          <p:spPr bwMode="auto">
            <a:xfrm>
              <a:off x="399" y="500"/>
              <a:ext cx="36" cy="12"/>
            </a:xfrm>
            <a:custGeom>
              <a:avLst/>
              <a:gdLst>
                <a:gd name="T0" fmla="*/ 0 w 72"/>
                <a:gd name="T1" fmla="*/ 0 h 23"/>
                <a:gd name="T2" fmla="*/ 1 w 72"/>
                <a:gd name="T3" fmla="*/ 1 h 23"/>
                <a:gd name="T4" fmla="*/ 1 w 72"/>
                <a:gd name="T5" fmla="*/ 1 h 23"/>
                <a:gd name="T6" fmla="*/ 1 w 72"/>
                <a:gd name="T7" fmla="*/ 1 h 23"/>
                <a:gd name="T8" fmla="*/ 1 w 72"/>
                <a:gd name="T9" fmla="*/ 1 h 23"/>
                <a:gd name="T10" fmla="*/ 1 w 72"/>
                <a:gd name="T11" fmla="*/ 1 h 23"/>
                <a:gd name="T12" fmla="*/ 1 w 72"/>
                <a:gd name="T13" fmla="*/ 1 h 23"/>
                <a:gd name="T14" fmla="*/ 1 w 72"/>
                <a:gd name="T15" fmla="*/ 1 h 23"/>
                <a:gd name="T16" fmla="*/ 1 w 72"/>
                <a:gd name="T17" fmla="*/ 1 h 23"/>
                <a:gd name="T18" fmla="*/ 1 w 72"/>
                <a:gd name="T19" fmla="*/ 1 h 23"/>
                <a:gd name="T20" fmla="*/ 1 w 72"/>
                <a:gd name="T21" fmla="*/ 1 h 23"/>
                <a:gd name="T22" fmla="*/ 1 w 72"/>
                <a:gd name="T23" fmla="*/ 1 h 23"/>
                <a:gd name="T24" fmla="*/ 1 w 72"/>
                <a:gd name="T25" fmla="*/ 1 h 23"/>
                <a:gd name="T26" fmla="*/ 1 w 72"/>
                <a:gd name="T27" fmla="*/ 1 h 23"/>
                <a:gd name="T28" fmla="*/ 1 w 72"/>
                <a:gd name="T29" fmla="*/ 1 h 23"/>
                <a:gd name="T30" fmla="*/ 1 w 72"/>
                <a:gd name="T31" fmla="*/ 1 h 23"/>
                <a:gd name="T32" fmla="*/ 1 w 72"/>
                <a:gd name="T33" fmla="*/ 0 h 23"/>
                <a:gd name="T34" fmla="*/ 1 w 72"/>
                <a:gd name="T35" fmla="*/ 0 h 23"/>
                <a:gd name="T36" fmla="*/ 1 w 72"/>
                <a:gd name="T37" fmla="*/ 1 h 23"/>
                <a:gd name="T38" fmla="*/ 1 w 72"/>
                <a:gd name="T39" fmla="*/ 1 h 23"/>
                <a:gd name="T40" fmla="*/ 1 w 72"/>
                <a:gd name="T41" fmla="*/ 1 h 23"/>
                <a:gd name="T42" fmla="*/ 1 w 72"/>
                <a:gd name="T43" fmla="*/ 1 h 23"/>
                <a:gd name="T44" fmla="*/ 1 w 72"/>
                <a:gd name="T45" fmla="*/ 1 h 23"/>
                <a:gd name="T46" fmla="*/ 1 w 72"/>
                <a:gd name="T47" fmla="*/ 1 h 23"/>
                <a:gd name="T48" fmla="*/ 1 w 72"/>
                <a:gd name="T49" fmla="*/ 1 h 23"/>
                <a:gd name="T50" fmla="*/ 1 w 72"/>
                <a:gd name="T51" fmla="*/ 0 h 23"/>
                <a:gd name="T52" fmla="*/ 0 w 72"/>
                <a:gd name="T53" fmla="*/ 0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2"/>
                <a:gd name="T82" fmla="*/ 0 h 23"/>
                <a:gd name="T83" fmla="*/ 72 w 72"/>
                <a:gd name="T84" fmla="*/ 23 h 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2" h="23">
                  <a:moveTo>
                    <a:pt x="0" y="0"/>
                  </a:moveTo>
                  <a:lnTo>
                    <a:pt x="1" y="2"/>
                  </a:lnTo>
                  <a:lnTo>
                    <a:pt x="1" y="3"/>
                  </a:lnTo>
                  <a:lnTo>
                    <a:pt x="3" y="4"/>
                  </a:lnTo>
                  <a:lnTo>
                    <a:pt x="8" y="10"/>
                  </a:lnTo>
                  <a:lnTo>
                    <a:pt x="13" y="15"/>
                  </a:lnTo>
                  <a:lnTo>
                    <a:pt x="19" y="20"/>
                  </a:lnTo>
                  <a:lnTo>
                    <a:pt x="26" y="22"/>
                  </a:lnTo>
                  <a:lnTo>
                    <a:pt x="34" y="23"/>
                  </a:lnTo>
                  <a:lnTo>
                    <a:pt x="41" y="23"/>
                  </a:lnTo>
                  <a:lnTo>
                    <a:pt x="48" y="22"/>
                  </a:lnTo>
                  <a:lnTo>
                    <a:pt x="56" y="19"/>
                  </a:lnTo>
                  <a:lnTo>
                    <a:pt x="61" y="15"/>
                  </a:lnTo>
                  <a:lnTo>
                    <a:pt x="66" y="10"/>
                  </a:lnTo>
                  <a:lnTo>
                    <a:pt x="69" y="5"/>
                  </a:lnTo>
                  <a:lnTo>
                    <a:pt x="72" y="0"/>
                  </a:lnTo>
                  <a:lnTo>
                    <a:pt x="55" y="0"/>
                  </a:lnTo>
                  <a:lnTo>
                    <a:pt x="53" y="2"/>
                  </a:lnTo>
                  <a:lnTo>
                    <a:pt x="52" y="4"/>
                  </a:lnTo>
                  <a:lnTo>
                    <a:pt x="50" y="5"/>
                  </a:lnTo>
                  <a:lnTo>
                    <a:pt x="48" y="7"/>
                  </a:lnTo>
                  <a:lnTo>
                    <a:pt x="41" y="9"/>
                  </a:lnTo>
                  <a:lnTo>
                    <a:pt x="32" y="9"/>
                  </a:lnTo>
                  <a:lnTo>
                    <a:pt x="24" y="7"/>
                  </a:lnTo>
                  <a:lnTo>
                    <a:pt x="18" y="0"/>
                  </a:lnTo>
                  <a:lnTo>
                    <a:pt x="0"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67" name="Freeform 820"/>
            <p:cNvSpPr>
              <a:spLocks noChangeArrowheads="1"/>
            </p:cNvSpPr>
            <p:nvPr/>
          </p:nvSpPr>
          <p:spPr bwMode="auto">
            <a:xfrm>
              <a:off x="103" y="399"/>
              <a:ext cx="38" cy="27"/>
            </a:xfrm>
            <a:custGeom>
              <a:avLst/>
              <a:gdLst>
                <a:gd name="T0" fmla="*/ 0 w 77"/>
                <a:gd name="T1" fmla="*/ 1 h 53"/>
                <a:gd name="T2" fmla="*/ 0 w 77"/>
                <a:gd name="T3" fmla="*/ 0 h 53"/>
                <a:gd name="T4" fmla="*/ 0 w 77"/>
                <a:gd name="T5" fmla="*/ 1 h 53"/>
                <a:gd name="T6" fmla="*/ 0 w 77"/>
                <a:gd name="T7" fmla="*/ 1 h 53"/>
                <a:gd name="T8" fmla="*/ 0 w 77"/>
                <a:gd name="T9" fmla="*/ 1 h 53"/>
                <a:gd name="T10" fmla="*/ 0 w 77"/>
                <a:gd name="T11" fmla="*/ 1 h 53"/>
                <a:gd name="T12" fmla="*/ 0 w 77"/>
                <a:gd name="T13" fmla="*/ 1 h 53"/>
                <a:gd name="T14" fmla="*/ 0 w 77"/>
                <a:gd name="T15" fmla="*/ 1 h 53"/>
                <a:gd name="T16" fmla="*/ 0 w 77"/>
                <a:gd name="T17" fmla="*/ 1 h 53"/>
                <a:gd name="T18" fmla="*/ 0 w 77"/>
                <a:gd name="T19" fmla="*/ 1 h 53"/>
                <a:gd name="T20" fmla="*/ 0 w 77"/>
                <a:gd name="T21" fmla="*/ 1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53"/>
                <a:gd name="T35" fmla="*/ 77 w 77"/>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53">
                  <a:moveTo>
                    <a:pt x="0" y="39"/>
                  </a:moveTo>
                  <a:lnTo>
                    <a:pt x="68" y="0"/>
                  </a:lnTo>
                  <a:lnTo>
                    <a:pt x="71" y="4"/>
                  </a:lnTo>
                  <a:lnTo>
                    <a:pt x="72" y="7"/>
                  </a:lnTo>
                  <a:lnTo>
                    <a:pt x="74" y="11"/>
                  </a:lnTo>
                  <a:lnTo>
                    <a:pt x="77" y="15"/>
                  </a:lnTo>
                  <a:lnTo>
                    <a:pt x="9" y="53"/>
                  </a:lnTo>
                  <a:lnTo>
                    <a:pt x="6" y="50"/>
                  </a:lnTo>
                  <a:lnTo>
                    <a:pt x="4" y="46"/>
                  </a:lnTo>
                  <a:lnTo>
                    <a:pt x="3" y="42"/>
                  </a:lnTo>
                  <a:lnTo>
                    <a:pt x="0" y="39"/>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68" name="Freeform 821"/>
            <p:cNvSpPr>
              <a:spLocks noChangeArrowheads="1"/>
            </p:cNvSpPr>
            <p:nvPr/>
          </p:nvSpPr>
          <p:spPr bwMode="auto">
            <a:xfrm>
              <a:off x="375" y="487"/>
              <a:ext cx="21" cy="39"/>
            </a:xfrm>
            <a:custGeom>
              <a:avLst/>
              <a:gdLst>
                <a:gd name="T0" fmla="*/ 1 w 42"/>
                <a:gd name="T1" fmla="*/ 1 h 77"/>
                <a:gd name="T2" fmla="*/ 0 w 42"/>
                <a:gd name="T3" fmla="*/ 1 h 77"/>
                <a:gd name="T4" fmla="*/ 1 w 42"/>
                <a:gd name="T5" fmla="*/ 1 h 77"/>
                <a:gd name="T6" fmla="*/ 1 w 42"/>
                <a:gd name="T7" fmla="*/ 1 h 77"/>
                <a:gd name="T8" fmla="*/ 1 w 42"/>
                <a:gd name="T9" fmla="*/ 1 h 77"/>
                <a:gd name="T10" fmla="*/ 1 w 42"/>
                <a:gd name="T11" fmla="*/ 0 h 77"/>
                <a:gd name="T12" fmla="*/ 1 w 42"/>
                <a:gd name="T13" fmla="*/ 1 h 77"/>
                <a:gd name="T14" fmla="*/ 1 w 42"/>
                <a:gd name="T15" fmla="*/ 1 h 77"/>
                <a:gd name="T16" fmla="*/ 1 w 42"/>
                <a:gd name="T17" fmla="*/ 1 h 77"/>
                <a:gd name="T18" fmla="*/ 1 w 42"/>
                <a:gd name="T19" fmla="*/ 1 h 77"/>
                <a:gd name="T20" fmla="*/ 1 w 42"/>
                <a:gd name="T21" fmla="*/ 1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77"/>
                <a:gd name="T35" fmla="*/ 42 w 42"/>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77">
                  <a:moveTo>
                    <a:pt x="26" y="77"/>
                  </a:moveTo>
                  <a:lnTo>
                    <a:pt x="0" y="6"/>
                  </a:lnTo>
                  <a:lnTo>
                    <a:pt x="4" y="5"/>
                  </a:lnTo>
                  <a:lnTo>
                    <a:pt x="9" y="2"/>
                  </a:lnTo>
                  <a:lnTo>
                    <a:pt x="12" y="1"/>
                  </a:lnTo>
                  <a:lnTo>
                    <a:pt x="16" y="0"/>
                  </a:lnTo>
                  <a:lnTo>
                    <a:pt x="42" y="72"/>
                  </a:lnTo>
                  <a:lnTo>
                    <a:pt x="38" y="73"/>
                  </a:lnTo>
                  <a:lnTo>
                    <a:pt x="35" y="75"/>
                  </a:lnTo>
                  <a:lnTo>
                    <a:pt x="30" y="76"/>
                  </a:lnTo>
                  <a:lnTo>
                    <a:pt x="26" y="77"/>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69" name="Freeform 822"/>
            <p:cNvSpPr>
              <a:spLocks noChangeArrowheads="1"/>
            </p:cNvSpPr>
            <p:nvPr/>
          </p:nvSpPr>
          <p:spPr bwMode="auto">
            <a:xfrm>
              <a:off x="151" y="441"/>
              <a:ext cx="41" cy="42"/>
            </a:xfrm>
            <a:custGeom>
              <a:avLst/>
              <a:gdLst>
                <a:gd name="T0" fmla="*/ 0 w 83"/>
                <a:gd name="T1" fmla="*/ 0 h 85"/>
                <a:gd name="T2" fmla="*/ 0 w 83"/>
                <a:gd name="T3" fmla="*/ 0 h 85"/>
                <a:gd name="T4" fmla="*/ 0 w 83"/>
                <a:gd name="T5" fmla="*/ 0 h 85"/>
                <a:gd name="T6" fmla="*/ 0 w 83"/>
                <a:gd name="T7" fmla="*/ 0 h 85"/>
                <a:gd name="T8" fmla="*/ 0 w 83"/>
                <a:gd name="T9" fmla="*/ 0 h 85"/>
                <a:gd name="T10" fmla="*/ 0 w 83"/>
                <a:gd name="T11" fmla="*/ 0 h 85"/>
                <a:gd name="T12" fmla="*/ 0 w 83"/>
                <a:gd name="T13" fmla="*/ 0 h 85"/>
                <a:gd name="T14" fmla="*/ 0 w 83"/>
                <a:gd name="T15" fmla="*/ 0 h 85"/>
                <a:gd name="T16" fmla="*/ 0 w 83"/>
                <a:gd name="T17" fmla="*/ 0 h 85"/>
                <a:gd name="T18" fmla="*/ 0 w 83"/>
                <a:gd name="T19" fmla="*/ 0 h 85"/>
                <a:gd name="T20" fmla="*/ 0 w 83"/>
                <a:gd name="T21" fmla="*/ 0 h 85"/>
                <a:gd name="T22" fmla="*/ 0 w 83"/>
                <a:gd name="T23" fmla="*/ 0 h 85"/>
                <a:gd name="T24" fmla="*/ 0 w 83"/>
                <a:gd name="T25" fmla="*/ 0 h 85"/>
                <a:gd name="T26" fmla="*/ 0 w 83"/>
                <a:gd name="T27" fmla="*/ 0 h 85"/>
                <a:gd name="T28" fmla="*/ 0 w 83"/>
                <a:gd name="T29" fmla="*/ 0 h 85"/>
                <a:gd name="T30" fmla="*/ 0 w 83"/>
                <a:gd name="T31" fmla="*/ 0 h 85"/>
                <a:gd name="T32" fmla="*/ 0 w 83"/>
                <a:gd name="T33" fmla="*/ 0 h 85"/>
                <a:gd name="T34" fmla="*/ 0 w 83"/>
                <a:gd name="T35" fmla="*/ 0 h 85"/>
                <a:gd name="T36" fmla="*/ 0 w 83"/>
                <a:gd name="T37" fmla="*/ 0 h 85"/>
                <a:gd name="T38" fmla="*/ 0 w 83"/>
                <a:gd name="T39" fmla="*/ 0 h 85"/>
                <a:gd name="T40" fmla="*/ 0 w 83"/>
                <a:gd name="T41" fmla="*/ 0 h 85"/>
                <a:gd name="T42" fmla="*/ 0 w 83"/>
                <a:gd name="T43" fmla="*/ 0 h 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3"/>
                <a:gd name="T67" fmla="*/ 0 h 85"/>
                <a:gd name="T68" fmla="*/ 83 w 83"/>
                <a:gd name="T69" fmla="*/ 85 h 8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3" h="85">
                  <a:moveTo>
                    <a:pt x="0" y="74"/>
                  </a:moveTo>
                  <a:lnTo>
                    <a:pt x="44" y="27"/>
                  </a:lnTo>
                  <a:lnTo>
                    <a:pt x="39" y="22"/>
                  </a:lnTo>
                  <a:lnTo>
                    <a:pt x="34" y="18"/>
                  </a:lnTo>
                  <a:lnTo>
                    <a:pt x="30" y="14"/>
                  </a:lnTo>
                  <a:lnTo>
                    <a:pt x="25" y="10"/>
                  </a:lnTo>
                  <a:lnTo>
                    <a:pt x="34" y="0"/>
                  </a:lnTo>
                  <a:lnTo>
                    <a:pt x="40" y="5"/>
                  </a:lnTo>
                  <a:lnTo>
                    <a:pt x="46" y="11"/>
                  </a:lnTo>
                  <a:lnTo>
                    <a:pt x="52" y="16"/>
                  </a:lnTo>
                  <a:lnTo>
                    <a:pt x="59" y="21"/>
                  </a:lnTo>
                  <a:lnTo>
                    <a:pt x="64" y="26"/>
                  </a:lnTo>
                  <a:lnTo>
                    <a:pt x="70" y="30"/>
                  </a:lnTo>
                  <a:lnTo>
                    <a:pt x="77" y="36"/>
                  </a:lnTo>
                  <a:lnTo>
                    <a:pt x="83" y="41"/>
                  </a:lnTo>
                  <a:lnTo>
                    <a:pt x="75" y="51"/>
                  </a:lnTo>
                  <a:lnTo>
                    <a:pt x="70" y="47"/>
                  </a:lnTo>
                  <a:lnTo>
                    <a:pt x="65" y="44"/>
                  </a:lnTo>
                  <a:lnTo>
                    <a:pt x="60" y="40"/>
                  </a:lnTo>
                  <a:lnTo>
                    <a:pt x="55" y="36"/>
                  </a:lnTo>
                  <a:lnTo>
                    <a:pt x="13" y="85"/>
                  </a:lnTo>
                  <a:lnTo>
                    <a:pt x="0" y="74"/>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70" name="Freeform 823"/>
            <p:cNvSpPr>
              <a:spLocks noChangeArrowheads="1"/>
            </p:cNvSpPr>
            <p:nvPr/>
          </p:nvSpPr>
          <p:spPr bwMode="auto">
            <a:xfrm>
              <a:off x="334" y="493"/>
              <a:ext cx="34" cy="42"/>
            </a:xfrm>
            <a:custGeom>
              <a:avLst/>
              <a:gdLst>
                <a:gd name="T0" fmla="*/ 1 w 67"/>
                <a:gd name="T1" fmla="*/ 1 h 83"/>
                <a:gd name="T2" fmla="*/ 1 w 67"/>
                <a:gd name="T3" fmla="*/ 1 h 83"/>
                <a:gd name="T4" fmla="*/ 1 w 67"/>
                <a:gd name="T5" fmla="*/ 1 h 83"/>
                <a:gd name="T6" fmla="*/ 1 w 67"/>
                <a:gd name="T7" fmla="*/ 1 h 83"/>
                <a:gd name="T8" fmla="*/ 1 w 67"/>
                <a:gd name="T9" fmla="*/ 1 h 83"/>
                <a:gd name="T10" fmla="*/ 1 w 67"/>
                <a:gd name="T11" fmla="*/ 1 h 83"/>
                <a:gd name="T12" fmla="*/ 0 w 67"/>
                <a:gd name="T13" fmla="*/ 1 h 83"/>
                <a:gd name="T14" fmla="*/ 1 w 67"/>
                <a:gd name="T15" fmla="*/ 1 h 83"/>
                <a:gd name="T16" fmla="*/ 1 w 67"/>
                <a:gd name="T17" fmla="*/ 1 h 83"/>
                <a:gd name="T18" fmla="*/ 1 w 67"/>
                <a:gd name="T19" fmla="*/ 1 h 83"/>
                <a:gd name="T20" fmla="*/ 1 w 67"/>
                <a:gd name="T21" fmla="*/ 1 h 83"/>
                <a:gd name="T22" fmla="*/ 1 w 67"/>
                <a:gd name="T23" fmla="*/ 1 h 83"/>
                <a:gd name="T24" fmla="*/ 1 w 67"/>
                <a:gd name="T25" fmla="*/ 1 h 83"/>
                <a:gd name="T26" fmla="*/ 1 w 67"/>
                <a:gd name="T27" fmla="*/ 1 h 83"/>
                <a:gd name="T28" fmla="*/ 1 w 67"/>
                <a:gd name="T29" fmla="*/ 0 h 83"/>
                <a:gd name="T30" fmla="*/ 1 w 67"/>
                <a:gd name="T31" fmla="*/ 1 h 83"/>
                <a:gd name="T32" fmla="*/ 1 w 67"/>
                <a:gd name="T33" fmla="*/ 1 h 83"/>
                <a:gd name="T34" fmla="*/ 1 w 67"/>
                <a:gd name="T35" fmla="*/ 1 h 83"/>
                <a:gd name="T36" fmla="*/ 1 w 67"/>
                <a:gd name="T37" fmla="*/ 1 h 83"/>
                <a:gd name="T38" fmla="*/ 1 w 67"/>
                <a:gd name="T39" fmla="*/ 1 h 83"/>
                <a:gd name="T40" fmla="*/ 1 w 67"/>
                <a:gd name="T41" fmla="*/ 1 h 83"/>
                <a:gd name="T42" fmla="*/ 1 w 67"/>
                <a:gd name="T43" fmla="*/ 1 h 8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
                <a:gd name="T67" fmla="*/ 0 h 83"/>
                <a:gd name="T68" fmla="*/ 67 w 67"/>
                <a:gd name="T69" fmla="*/ 83 h 8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 h="83">
                  <a:moveTo>
                    <a:pt x="39" y="83"/>
                  </a:moveTo>
                  <a:lnTo>
                    <a:pt x="28" y="22"/>
                  </a:lnTo>
                  <a:lnTo>
                    <a:pt x="21" y="23"/>
                  </a:lnTo>
                  <a:lnTo>
                    <a:pt x="15" y="23"/>
                  </a:lnTo>
                  <a:lnTo>
                    <a:pt x="9" y="24"/>
                  </a:lnTo>
                  <a:lnTo>
                    <a:pt x="3" y="25"/>
                  </a:lnTo>
                  <a:lnTo>
                    <a:pt x="0" y="12"/>
                  </a:lnTo>
                  <a:lnTo>
                    <a:pt x="9" y="11"/>
                  </a:lnTo>
                  <a:lnTo>
                    <a:pt x="17" y="10"/>
                  </a:lnTo>
                  <a:lnTo>
                    <a:pt x="24" y="8"/>
                  </a:lnTo>
                  <a:lnTo>
                    <a:pt x="33" y="6"/>
                  </a:lnTo>
                  <a:lnTo>
                    <a:pt x="40" y="5"/>
                  </a:lnTo>
                  <a:lnTo>
                    <a:pt x="47" y="4"/>
                  </a:lnTo>
                  <a:lnTo>
                    <a:pt x="55" y="1"/>
                  </a:lnTo>
                  <a:lnTo>
                    <a:pt x="64" y="0"/>
                  </a:lnTo>
                  <a:lnTo>
                    <a:pt x="67" y="12"/>
                  </a:lnTo>
                  <a:lnTo>
                    <a:pt x="61" y="13"/>
                  </a:lnTo>
                  <a:lnTo>
                    <a:pt x="55" y="16"/>
                  </a:lnTo>
                  <a:lnTo>
                    <a:pt x="49" y="17"/>
                  </a:lnTo>
                  <a:lnTo>
                    <a:pt x="42" y="19"/>
                  </a:lnTo>
                  <a:lnTo>
                    <a:pt x="56" y="80"/>
                  </a:lnTo>
                  <a:lnTo>
                    <a:pt x="39" y="83"/>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71" name="Rectangle 824"/>
            <p:cNvSpPr>
              <a:spLocks noChangeArrowheads="1"/>
            </p:cNvSpPr>
            <p:nvPr/>
          </p:nvSpPr>
          <p:spPr bwMode="auto">
            <a:xfrm>
              <a:off x="312" y="500"/>
              <a:ext cx="9" cy="1"/>
            </a:xfrm>
            <a:prstGeom prst="rect">
              <a:avLst/>
            </a:pr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272" name="Freeform 825"/>
            <p:cNvSpPr>
              <a:spLocks noChangeArrowheads="1"/>
            </p:cNvSpPr>
            <p:nvPr/>
          </p:nvSpPr>
          <p:spPr bwMode="auto">
            <a:xfrm>
              <a:off x="307" y="500"/>
              <a:ext cx="21" cy="16"/>
            </a:xfrm>
            <a:custGeom>
              <a:avLst/>
              <a:gdLst>
                <a:gd name="T0" fmla="*/ 0 w 42"/>
                <a:gd name="T1" fmla="*/ 0 h 33"/>
                <a:gd name="T2" fmla="*/ 1 w 42"/>
                <a:gd name="T3" fmla="*/ 0 h 33"/>
                <a:gd name="T4" fmla="*/ 1 w 42"/>
                <a:gd name="T5" fmla="*/ 0 h 33"/>
                <a:gd name="T6" fmla="*/ 1 w 42"/>
                <a:gd name="T7" fmla="*/ 0 h 33"/>
                <a:gd name="T8" fmla="*/ 1 w 42"/>
                <a:gd name="T9" fmla="*/ 0 h 33"/>
                <a:gd name="T10" fmla="*/ 1 w 42"/>
                <a:gd name="T11" fmla="*/ 0 h 33"/>
                <a:gd name="T12" fmla="*/ 1 w 42"/>
                <a:gd name="T13" fmla="*/ 0 h 33"/>
                <a:gd name="T14" fmla="*/ 0 w 42"/>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33"/>
                <a:gd name="T26" fmla="*/ 42 w 42"/>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33">
                  <a:moveTo>
                    <a:pt x="0" y="33"/>
                  </a:moveTo>
                  <a:lnTo>
                    <a:pt x="10" y="0"/>
                  </a:lnTo>
                  <a:lnTo>
                    <a:pt x="29" y="0"/>
                  </a:lnTo>
                  <a:lnTo>
                    <a:pt x="42" y="33"/>
                  </a:lnTo>
                  <a:lnTo>
                    <a:pt x="26" y="33"/>
                  </a:lnTo>
                  <a:lnTo>
                    <a:pt x="20" y="17"/>
                  </a:lnTo>
                  <a:lnTo>
                    <a:pt x="15" y="33"/>
                  </a:lnTo>
                  <a:lnTo>
                    <a:pt x="0" y="33"/>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73" name="Freeform 826"/>
            <p:cNvSpPr>
              <a:spLocks noChangeArrowheads="1"/>
            </p:cNvSpPr>
            <p:nvPr/>
          </p:nvSpPr>
          <p:spPr bwMode="auto">
            <a:xfrm>
              <a:off x="300" y="516"/>
              <a:ext cx="37" cy="22"/>
            </a:xfrm>
            <a:custGeom>
              <a:avLst/>
              <a:gdLst>
                <a:gd name="T0" fmla="*/ 1 w 72"/>
                <a:gd name="T1" fmla="*/ 0 h 43"/>
                <a:gd name="T2" fmla="*/ 0 w 72"/>
                <a:gd name="T3" fmla="*/ 1 h 43"/>
                <a:gd name="T4" fmla="*/ 1 w 72"/>
                <a:gd name="T5" fmla="*/ 1 h 43"/>
                <a:gd name="T6" fmla="*/ 1 w 72"/>
                <a:gd name="T7" fmla="*/ 1 h 43"/>
                <a:gd name="T8" fmla="*/ 1 w 72"/>
                <a:gd name="T9" fmla="*/ 1 h 43"/>
                <a:gd name="T10" fmla="*/ 1 w 72"/>
                <a:gd name="T11" fmla="*/ 1 h 43"/>
                <a:gd name="T12" fmla="*/ 1 w 72"/>
                <a:gd name="T13" fmla="*/ 1 h 43"/>
                <a:gd name="T14" fmla="*/ 1 w 72"/>
                <a:gd name="T15" fmla="*/ 1 h 43"/>
                <a:gd name="T16" fmla="*/ 1 w 72"/>
                <a:gd name="T17" fmla="*/ 1 h 43"/>
                <a:gd name="T18" fmla="*/ 1 w 72"/>
                <a:gd name="T19" fmla="*/ 1 h 43"/>
                <a:gd name="T20" fmla="*/ 1 w 72"/>
                <a:gd name="T21" fmla="*/ 1 h 43"/>
                <a:gd name="T22" fmla="*/ 1 w 72"/>
                <a:gd name="T23" fmla="*/ 1 h 43"/>
                <a:gd name="T24" fmla="*/ 1 w 72"/>
                <a:gd name="T25" fmla="*/ 1 h 43"/>
                <a:gd name="T26" fmla="*/ 1 w 72"/>
                <a:gd name="T27" fmla="*/ 0 h 43"/>
                <a:gd name="T28" fmla="*/ 1 w 72"/>
                <a:gd name="T29" fmla="*/ 0 h 43"/>
                <a:gd name="T30" fmla="*/ 1 w 72"/>
                <a:gd name="T31" fmla="*/ 1 h 43"/>
                <a:gd name="T32" fmla="*/ 1 w 72"/>
                <a:gd name="T33" fmla="*/ 1 h 43"/>
                <a:gd name="T34" fmla="*/ 1 w 72"/>
                <a:gd name="T35" fmla="*/ 0 h 43"/>
                <a:gd name="T36" fmla="*/ 1 w 72"/>
                <a:gd name="T37" fmla="*/ 0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43"/>
                <a:gd name="T59" fmla="*/ 72 w 72"/>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43">
                  <a:moveTo>
                    <a:pt x="13" y="0"/>
                  </a:moveTo>
                  <a:lnTo>
                    <a:pt x="0" y="42"/>
                  </a:lnTo>
                  <a:lnTo>
                    <a:pt x="3" y="42"/>
                  </a:lnTo>
                  <a:lnTo>
                    <a:pt x="7" y="42"/>
                  </a:lnTo>
                  <a:lnTo>
                    <a:pt x="11" y="42"/>
                  </a:lnTo>
                  <a:lnTo>
                    <a:pt x="14" y="43"/>
                  </a:lnTo>
                  <a:lnTo>
                    <a:pt x="19" y="29"/>
                  </a:lnTo>
                  <a:lnTo>
                    <a:pt x="51" y="29"/>
                  </a:lnTo>
                  <a:lnTo>
                    <a:pt x="56" y="41"/>
                  </a:lnTo>
                  <a:lnTo>
                    <a:pt x="60" y="41"/>
                  </a:lnTo>
                  <a:lnTo>
                    <a:pt x="65" y="41"/>
                  </a:lnTo>
                  <a:lnTo>
                    <a:pt x="69" y="41"/>
                  </a:lnTo>
                  <a:lnTo>
                    <a:pt x="72" y="40"/>
                  </a:lnTo>
                  <a:lnTo>
                    <a:pt x="55" y="0"/>
                  </a:lnTo>
                  <a:lnTo>
                    <a:pt x="39" y="0"/>
                  </a:lnTo>
                  <a:lnTo>
                    <a:pt x="45" y="14"/>
                  </a:lnTo>
                  <a:lnTo>
                    <a:pt x="23" y="16"/>
                  </a:lnTo>
                  <a:lnTo>
                    <a:pt x="28" y="0"/>
                  </a:lnTo>
                  <a:lnTo>
                    <a:pt x="13"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74" name="Freeform 827"/>
            <p:cNvSpPr>
              <a:spLocks noChangeArrowheads="1"/>
            </p:cNvSpPr>
            <p:nvPr/>
          </p:nvSpPr>
          <p:spPr bwMode="auto">
            <a:xfrm>
              <a:off x="465" y="424"/>
              <a:ext cx="44" cy="15"/>
            </a:xfrm>
            <a:custGeom>
              <a:avLst/>
              <a:gdLst>
                <a:gd name="T0" fmla="*/ 0 w 89"/>
                <a:gd name="T1" fmla="*/ 0 h 31"/>
                <a:gd name="T2" fmla="*/ 0 w 89"/>
                <a:gd name="T3" fmla="*/ 0 h 31"/>
                <a:gd name="T4" fmla="*/ 0 w 89"/>
                <a:gd name="T5" fmla="*/ 0 h 31"/>
                <a:gd name="T6" fmla="*/ 0 w 89"/>
                <a:gd name="T7" fmla="*/ 0 h 31"/>
                <a:gd name="T8" fmla="*/ 0 w 89"/>
                <a:gd name="T9" fmla="*/ 0 h 31"/>
                <a:gd name="T10" fmla="*/ 0 w 89"/>
                <a:gd name="T11" fmla="*/ 0 h 31"/>
                <a:gd name="T12" fmla="*/ 0 w 89"/>
                <a:gd name="T13" fmla="*/ 0 h 31"/>
                <a:gd name="T14" fmla="*/ 0 w 89"/>
                <a:gd name="T15" fmla="*/ 0 h 31"/>
                <a:gd name="T16" fmla="*/ 0 w 89"/>
                <a:gd name="T17" fmla="*/ 0 h 31"/>
                <a:gd name="T18" fmla="*/ 0 w 89"/>
                <a:gd name="T19" fmla="*/ 0 h 31"/>
                <a:gd name="T20" fmla="*/ 0 w 89"/>
                <a:gd name="T21" fmla="*/ 0 h 31"/>
                <a:gd name="T22" fmla="*/ 0 w 89"/>
                <a:gd name="T23" fmla="*/ 0 h 31"/>
                <a:gd name="T24" fmla="*/ 0 w 8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31"/>
                <a:gd name="T41" fmla="*/ 89 w 8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31">
                  <a:moveTo>
                    <a:pt x="13" y="31"/>
                  </a:moveTo>
                  <a:lnTo>
                    <a:pt x="0" y="13"/>
                  </a:lnTo>
                  <a:lnTo>
                    <a:pt x="11" y="0"/>
                  </a:lnTo>
                  <a:lnTo>
                    <a:pt x="89" y="25"/>
                  </a:lnTo>
                  <a:lnTo>
                    <a:pt x="88" y="26"/>
                  </a:lnTo>
                  <a:lnTo>
                    <a:pt x="87" y="27"/>
                  </a:lnTo>
                  <a:lnTo>
                    <a:pt x="85" y="30"/>
                  </a:lnTo>
                  <a:lnTo>
                    <a:pt x="84" y="31"/>
                  </a:lnTo>
                  <a:lnTo>
                    <a:pt x="50" y="31"/>
                  </a:lnTo>
                  <a:lnTo>
                    <a:pt x="52" y="27"/>
                  </a:lnTo>
                  <a:lnTo>
                    <a:pt x="21" y="18"/>
                  </a:lnTo>
                  <a:lnTo>
                    <a:pt x="30" y="31"/>
                  </a:lnTo>
                  <a:lnTo>
                    <a:pt x="13" y="31"/>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75" name="Freeform 828"/>
            <p:cNvSpPr>
              <a:spLocks noChangeArrowheads="1"/>
            </p:cNvSpPr>
            <p:nvPr/>
          </p:nvSpPr>
          <p:spPr bwMode="auto">
            <a:xfrm>
              <a:off x="471" y="439"/>
              <a:ext cx="36" cy="26"/>
            </a:xfrm>
            <a:custGeom>
              <a:avLst/>
              <a:gdLst>
                <a:gd name="T0" fmla="*/ 0 w 71"/>
                <a:gd name="T1" fmla="*/ 0 h 50"/>
                <a:gd name="T2" fmla="*/ 1 w 71"/>
                <a:gd name="T3" fmla="*/ 1 h 50"/>
                <a:gd name="T4" fmla="*/ 1 w 71"/>
                <a:gd name="T5" fmla="*/ 1 h 50"/>
                <a:gd name="T6" fmla="*/ 1 w 71"/>
                <a:gd name="T7" fmla="*/ 1 h 50"/>
                <a:gd name="T8" fmla="*/ 1 w 71"/>
                <a:gd name="T9" fmla="*/ 1 h 50"/>
                <a:gd name="T10" fmla="*/ 1 w 71"/>
                <a:gd name="T11" fmla="*/ 1 h 50"/>
                <a:gd name="T12" fmla="*/ 1 w 71"/>
                <a:gd name="T13" fmla="*/ 1 h 50"/>
                <a:gd name="T14" fmla="*/ 1 w 71"/>
                <a:gd name="T15" fmla="*/ 1 h 50"/>
                <a:gd name="T16" fmla="*/ 1 w 71"/>
                <a:gd name="T17" fmla="*/ 1 h 50"/>
                <a:gd name="T18" fmla="*/ 1 w 71"/>
                <a:gd name="T19" fmla="*/ 1 h 50"/>
                <a:gd name="T20" fmla="*/ 1 w 71"/>
                <a:gd name="T21" fmla="*/ 1 h 50"/>
                <a:gd name="T22" fmla="*/ 1 w 71"/>
                <a:gd name="T23" fmla="*/ 1 h 50"/>
                <a:gd name="T24" fmla="*/ 1 w 71"/>
                <a:gd name="T25" fmla="*/ 0 h 50"/>
                <a:gd name="T26" fmla="*/ 1 w 71"/>
                <a:gd name="T27" fmla="*/ 0 h 50"/>
                <a:gd name="T28" fmla="*/ 1 w 71"/>
                <a:gd name="T29" fmla="*/ 1 h 50"/>
                <a:gd name="T30" fmla="*/ 1 w 71"/>
                <a:gd name="T31" fmla="*/ 0 h 50"/>
                <a:gd name="T32" fmla="*/ 0 w 71"/>
                <a:gd name="T33" fmla="*/ 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1"/>
                <a:gd name="T52" fmla="*/ 0 h 50"/>
                <a:gd name="T53" fmla="*/ 71 w 71"/>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1" h="50">
                  <a:moveTo>
                    <a:pt x="0" y="0"/>
                  </a:moveTo>
                  <a:lnTo>
                    <a:pt x="30" y="50"/>
                  </a:lnTo>
                  <a:lnTo>
                    <a:pt x="33" y="47"/>
                  </a:lnTo>
                  <a:lnTo>
                    <a:pt x="35" y="44"/>
                  </a:lnTo>
                  <a:lnTo>
                    <a:pt x="38" y="41"/>
                  </a:lnTo>
                  <a:lnTo>
                    <a:pt x="40" y="38"/>
                  </a:lnTo>
                  <a:lnTo>
                    <a:pt x="33" y="26"/>
                  </a:lnTo>
                  <a:lnTo>
                    <a:pt x="54" y="1"/>
                  </a:lnTo>
                  <a:lnTo>
                    <a:pt x="68" y="6"/>
                  </a:lnTo>
                  <a:lnTo>
                    <a:pt x="69" y="5"/>
                  </a:lnTo>
                  <a:lnTo>
                    <a:pt x="70" y="2"/>
                  </a:lnTo>
                  <a:lnTo>
                    <a:pt x="70" y="1"/>
                  </a:lnTo>
                  <a:lnTo>
                    <a:pt x="71" y="0"/>
                  </a:lnTo>
                  <a:lnTo>
                    <a:pt x="37" y="0"/>
                  </a:lnTo>
                  <a:lnTo>
                    <a:pt x="26" y="14"/>
                  </a:lnTo>
                  <a:lnTo>
                    <a:pt x="17" y="0"/>
                  </a:lnTo>
                  <a:lnTo>
                    <a:pt x="0"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76" name="Freeform 829"/>
            <p:cNvSpPr>
              <a:spLocks noChangeArrowheads="1"/>
            </p:cNvSpPr>
            <p:nvPr/>
          </p:nvSpPr>
          <p:spPr bwMode="auto">
            <a:xfrm>
              <a:off x="481" y="402"/>
              <a:ext cx="48" cy="26"/>
            </a:xfrm>
            <a:custGeom>
              <a:avLst/>
              <a:gdLst>
                <a:gd name="T0" fmla="*/ 1 w 95"/>
                <a:gd name="T1" fmla="*/ 0 h 53"/>
                <a:gd name="T2" fmla="*/ 0 w 95"/>
                <a:gd name="T3" fmla="*/ 0 h 53"/>
                <a:gd name="T4" fmla="*/ 1 w 95"/>
                <a:gd name="T5" fmla="*/ 0 h 53"/>
                <a:gd name="T6" fmla="*/ 1 w 95"/>
                <a:gd name="T7" fmla="*/ 0 h 53"/>
                <a:gd name="T8" fmla="*/ 1 w 95"/>
                <a:gd name="T9" fmla="*/ 0 h 53"/>
                <a:gd name="T10" fmla="*/ 1 w 95"/>
                <a:gd name="T11" fmla="*/ 0 h 53"/>
                <a:gd name="T12" fmla="*/ 1 w 95"/>
                <a:gd name="T13" fmla="*/ 0 h 53"/>
                <a:gd name="T14" fmla="*/ 0 60000 65536"/>
                <a:gd name="T15" fmla="*/ 0 60000 65536"/>
                <a:gd name="T16" fmla="*/ 0 60000 65536"/>
                <a:gd name="T17" fmla="*/ 0 60000 65536"/>
                <a:gd name="T18" fmla="*/ 0 60000 65536"/>
                <a:gd name="T19" fmla="*/ 0 60000 65536"/>
                <a:gd name="T20" fmla="*/ 0 60000 65536"/>
                <a:gd name="T21" fmla="*/ 0 w 95"/>
                <a:gd name="T22" fmla="*/ 0 h 53"/>
                <a:gd name="T23" fmla="*/ 95 w 95"/>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53">
                  <a:moveTo>
                    <a:pt x="69" y="53"/>
                  </a:moveTo>
                  <a:lnTo>
                    <a:pt x="0" y="16"/>
                  </a:lnTo>
                  <a:lnTo>
                    <a:pt x="7" y="2"/>
                  </a:lnTo>
                  <a:lnTo>
                    <a:pt x="64" y="34"/>
                  </a:lnTo>
                  <a:lnTo>
                    <a:pt x="82" y="0"/>
                  </a:lnTo>
                  <a:lnTo>
                    <a:pt x="95" y="7"/>
                  </a:lnTo>
                  <a:lnTo>
                    <a:pt x="69" y="53"/>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77" name="Freeform 830"/>
            <p:cNvSpPr>
              <a:spLocks noChangeArrowheads="1"/>
            </p:cNvSpPr>
            <p:nvPr/>
          </p:nvSpPr>
          <p:spPr bwMode="auto">
            <a:xfrm>
              <a:off x="258" y="495"/>
              <a:ext cx="37" cy="43"/>
            </a:xfrm>
            <a:custGeom>
              <a:avLst/>
              <a:gdLst>
                <a:gd name="T0" fmla="*/ 0 w 76"/>
                <a:gd name="T1" fmla="*/ 1 h 85"/>
                <a:gd name="T2" fmla="*/ 0 w 76"/>
                <a:gd name="T3" fmla="*/ 0 h 85"/>
                <a:gd name="T4" fmla="*/ 0 w 76"/>
                <a:gd name="T5" fmla="*/ 1 h 85"/>
                <a:gd name="T6" fmla="*/ 0 w 76"/>
                <a:gd name="T7" fmla="*/ 1 h 85"/>
                <a:gd name="T8" fmla="*/ 0 w 76"/>
                <a:gd name="T9" fmla="*/ 1 h 85"/>
                <a:gd name="T10" fmla="*/ 0 w 76"/>
                <a:gd name="T11" fmla="*/ 1 h 85"/>
                <a:gd name="T12" fmla="*/ 0 w 76"/>
                <a:gd name="T13" fmla="*/ 1 h 85"/>
                <a:gd name="T14" fmla="*/ 0 w 76"/>
                <a:gd name="T15" fmla="*/ 1 h 85"/>
                <a:gd name="T16" fmla="*/ 0 w 76"/>
                <a:gd name="T17" fmla="*/ 1 h 85"/>
                <a:gd name="T18" fmla="*/ 0 w 76"/>
                <a:gd name="T19" fmla="*/ 1 h 85"/>
                <a:gd name="T20" fmla="*/ 0 w 76"/>
                <a:gd name="T21" fmla="*/ 1 h 85"/>
                <a:gd name="T22" fmla="*/ 0 w 76"/>
                <a:gd name="T23" fmla="*/ 1 h 85"/>
                <a:gd name="T24" fmla="*/ 0 w 76"/>
                <a:gd name="T25" fmla="*/ 1 h 85"/>
                <a:gd name="T26" fmla="*/ 0 w 76"/>
                <a:gd name="T27" fmla="*/ 1 h 85"/>
                <a:gd name="T28" fmla="*/ 0 w 76"/>
                <a:gd name="T29" fmla="*/ 1 h 85"/>
                <a:gd name="T30" fmla="*/ 0 w 76"/>
                <a:gd name="T31" fmla="*/ 1 h 85"/>
                <a:gd name="T32" fmla="*/ 0 w 76"/>
                <a:gd name="T33" fmla="*/ 1 h 85"/>
                <a:gd name="T34" fmla="*/ 0 w 76"/>
                <a:gd name="T35" fmla="*/ 1 h 85"/>
                <a:gd name="T36" fmla="*/ 0 w 76"/>
                <a:gd name="T37" fmla="*/ 1 h 85"/>
                <a:gd name="T38" fmla="*/ 0 w 76"/>
                <a:gd name="T39" fmla="*/ 1 h 85"/>
                <a:gd name="T40" fmla="*/ 0 w 76"/>
                <a:gd name="T41" fmla="*/ 1 h 85"/>
                <a:gd name="T42" fmla="*/ 0 w 76"/>
                <a:gd name="T43" fmla="*/ 1 h 85"/>
                <a:gd name="T44" fmla="*/ 0 w 76"/>
                <a:gd name="T45" fmla="*/ 1 h 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6"/>
                <a:gd name="T70" fmla="*/ 0 h 85"/>
                <a:gd name="T71" fmla="*/ 76 w 76"/>
                <a:gd name="T72" fmla="*/ 85 h 8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6" h="85">
                  <a:moveTo>
                    <a:pt x="0" y="74"/>
                  </a:moveTo>
                  <a:lnTo>
                    <a:pt x="19" y="0"/>
                  </a:lnTo>
                  <a:lnTo>
                    <a:pt x="23" y="1"/>
                  </a:lnTo>
                  <a:lnTo>
                    <a:pt x="26" y="1"/>
                  </a:lnTo>
                  <a:lnTo>
                    <a:pt x="29" y="2"/>
                  </a:lnTo>
                  <a:lnTo>
                    <a:pt x="32" y="3"/>
                  </a:lnTo>
                  <a:lnTo>
                    <a:pt x="56" y="54"/>
                  </a:lnTo>
                  <a:lnTo>
                    <a:pt x="61" y="7"/>
                  </a:lnTo>
                  <a:lnTo>
                    <a:pt x="65" y="7"/>
                  </a:lnTo>
                  <a:lnTo>
                    <a:pt x="68" y="7"/>
                  </a:lnTo>
                  <a:lnTo>
                    <a:pt x="72" y="8"/>
                  </a:lnTo>
                  <a:lnTo>
                    <a:pt x="76" y="8"/>
                  </a:lnTo>
                  <a:lnTo>
                    <a:pt x="67" y="85"/>
                  </a:lnTo>
                  <a:lnTo>
                    <a:pt x="62" y="85"/>
                  </a:lnTo>
                  <a:lnTo>
                    <a:pt x="58" y="84"/>
                  </a:lnTo>
                  <a:lnTo>
                    <a:pt x="53" y="84"/>
                  </a:lnTo>
                  <a:lnTo>
                    <a:pt x="50" y="83"/>
                  </a:lnTo>
                  <a:lnTo>
                    <a:pt x="26" y="32"/>
                  </a:lnTo>
                  <a:lnTo>
                    <a:pt x="16" y="78"/>
                  </a:lnTo>
                  <a:lnTo>
                    <a:pt x="13" y="77"/>
                  </a:lnTo>
                  <a:lnTo>
                    <a:pt x="9" y="76"/>
                  </a:lnTo>
                  <a:lnTo>
                    <a:pt x="5" y="76"/>
                  </a:lnTo>
                  <a:lnTo>
                    <a:pt x="0" y="74"/>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78" name="Freeform 831"/>
            <p:cNvSpPr>
              <a:spLocks noChangeArrowheads="1"/>
            </p:cNvSpPr>
            <p:nvPr/>
          </p:nvSpPr>
          <p:spPr bwMode="auto">
            <a:xfrm>
              <a:off x="432" y="442"/>
              <a:ext cx="49" cy="50"/>
            </a:xfrm>
            <a:custGeom>
              <a:avLst/>
              <a:gdLst>
                <a:gd name="T0" fmla="*/ 1 w 97"/>
                <a:gd name="T1" fmla="*/ 1 h 100"/>
                <a:gd name="T2" fmla="*/ 0 w 97"/>
                <a:gd name="T3" fmla="*/ 1 h 100"/>
                <a:gd name="T4" fmla="*/ 1 w 97"/>
                <a:gd name="T5" fmla="*/ 1 h 100"/>
                <a:gd name="T6" fmla="*/ 1 w 97"/>
                <a:gd name="T7" fmla="*/ 1 h 100"/>
                <a:gd name="T8" fmla="*/ 1 w 97"/>
                <a:gd name="T9" fmla="*/ 1 h 100"/>
                <a:gd name="T10" fmla="*/ 1 w 97"/>
                <a:gd name="T11" fmla="*/ 1 h 100"/>
                <a:gd name="T12" fmla="*/ 1 w 97"/>
                <a:gd name="T13" fmla="*/ 1 h 100"/>
                <a:gd name="T14" fmla="*/ 1 w 97"/>
                <a:gd name="T15" fmla="*/ 1 h 100"/>
                <a:gd name="T16" fmla="*/ 1 w 97"/>
                <a:gd name="T17" fmla="*/ 1 h 100"/>
                <a:gd name="T18" fmla="*/ 1 w 97"/>
                <a:gd name="T19" fmla="*/ 1 h 100"/>
                <a:gd name="T20" fmla="*/ 1 w 97"/>
                <a:gd name="T21" fmla="*/ 1 h 100"/>
                <a:gd name="T22" fmla="*/ 1 w 97"/>
                <a:gd name="T23" fmla="*/ 0 h 100"/>
                <a:gd name="T24" fmla="*/ 1 w 97"/>
                <a:gd name="T25" fmla="*/ 1 h 100"/>
                <a:gd name="T26" fmla="*/ 1 w 97"/>
                <a:gd name="T27" fmla="*/ 1 h 100"/>
                <a:gd name="T28" fmla="*/ 1 w 97"/>
                <a:gd name="T29" fmla="*/ 1 h 100"/>
                <a:gd name="T30" fmla="*/ 1 w 97"/>
                <a:gd name="T31" fmla="*/ 1 h 100"/>
                <a:gd name="T32" fmla="*/ 1 w 97"/>
                <a:gd name="T33" fmla="*/ 1 h 100"/>
                <a:gd name="T34" fmla="*/ 1 w 97"/>
                <a:gd name="T35" fmla="*/ 1 h 100"/>
                <a:gd name="T36" fmla="*/ 1 w 97"/>
                <a:gd name="T37" fmla="*/ 1 h 100"/>
                <a:gd name="T38" fmla="*/ 1 w 97"/>
                <a:gd name="T39" fmla="*/ 1 h 100"/>
                <a:gd name="T40" fmla="*/ 1 w 97"/>
                <a:gd name="T41" fmla="*/ 1 h 100"/>
                <a:gd name="T42" fmla="*/ 1 w 97"/>
                <a:gd name="T43" fmla="*/ 1 h 100"/>
                <a:gd name="T44" fmla="*/ 1 w 97"/>
                <a:gd name="T45" fmla="*/ 1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7"/>
                <a:gd name="T70" fmla="*/ 0 h 100"/>
                <a:gd name="T71" fmla="*/ 97 w 97"/>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7" h="100">
                  <a:moveTo>
                    <a:pt x="47" y="100"/>
                  </a:moveTo>
                  <a:lnTo>
                    <a:pt x="0" y="37"/>
                  </a:lnTo>
                  <a:lnTo>
                    <a:pt x="2" y="35"/>
                  </a:lnTo>
                  <a:lnTo>
                    <a:pt x="5" y="32"/>
                  </a:lnTo>
                  <a:lnTo>
                    <a:pt x="7" y="31"/>
                  </a:lnTo>
                  <a:lnTo>
                    <a:pt x="11" y="29"/>
                  </a:lnTo>
                  <a:lnTo>
                    <a:pt x="65" y="44"/>
                  </a:lnTo>
                  <a:lnTo>
                    <a:pt x="33" y="11"/>
                  </a:lnTo>
                  <a:lnTo>
                    <a:pt x="36" y="8"/>
                  </a:lnTo>
                  <a:lnTo>
                    <a:pt x="38" y="5"/>
                  </a:lnTo>
                  <a:lnTo>
                    <a:pt x="40" y="2"/>
                  </a:lnTo>
                  <a:lnTo>
                    <a:pt x="43" y="0"/>
                  </a:lnTo>
                  <a:lnTo>
                    <a:pt x="97" y="56"/>
                  </a:lnTo>
                  <a:lnTo>
                    <a:pt x="95" y="60"/>
                  </a:lnTo>
                  <a:lnTo>
                    <a:pt x="91" y="62"/>
                  </a:lnTo>
                  <a:lnTo>
                    <a:pt x="87" y="66"/>
                  </a:lnTo>
                  <a:lnTo>
                    <a:pt x="85" y="68"/>
                  </a:lnTo>
                  <a:lnTo>
                    <a:pt x="29" y="51"/>
                  </a:lnTo>
                  <a:lnTo>
                    <a:pt x="59" y="89"/>
                  </a:lnTo>
                  <a:lnTo>
                    <a:pt x="55" y="91"/>
                  </a:lnTo>
                  <a:lnTo>
                    <a:pt x="53" y="94"/>
                  </a:lnTo>
                  <a:lnTo>
                    <a:pt x="49" y="97"/>
                  </a:lnTo>
                  <a:lnTo>
                    <a:pt x="47" y="10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79" name="Freeform 832"/>
            <p:cNvSpPr>
              <a:spLocks noChangeArrowheads="1"/>
            </p:cNvSpPr>
            <p:nvPr/>
          </p:nvSpPr>
          <p:spPr bwMode="auto">
            <a:xfrm>
              <a:off x="112" y="413"/>
              <a:ext cx="51" cy="47"/>
            </a:xfrm>
            <a:custGeom>
              <a:avLst/>
              <a:gdLst>
                <a:gd name="T0" fmla="*/ 0 w 102"/>
                <a:gd name="T1" fmla="*/ 1 h 94"/>
                <a:gd name="T2" fmla="*/ 1 w 102"/>
                <a:gd name="T3" fmla="*/ 0 h 94"/>
                <a:gd name="T4" fmla="*/ 1 w 102"/>
                <a:gd name="T5" fmla="*/ 1 h 94"/>
                <a:gd name="T6" fmla="*/ 1 w 102"/>
                <a:gd name="T7" fmla="*/ 1 h 94"/>
                <a:gd name="T8" fmla="*/ 1 w 102"/>
                <a:gd name="T9" fmla="*/ 1 h 94"/>
                <a:gd name="T10" fmla="*/ 1 w 102"/>
                <a:gd name="T11" fmla="*/ 1 h 94"/>
                <a:gd name="T12" fmla="*/ 1 w 102"/>
                <a:gd name="T13" fmla="*/ 1 h 94"/>
                <a:gd name="T14" fmla="*/ 1 w 102"/>
                <a:gd name="T15" fmla="*/ 1 h 94"/>
                <a:gd name="T16" fmla="*/ 1 w 102"/>
                <a:gd name="T17" fmla="*/ 1 h 94"/>
                <a:gd name="T18" fmla="*/ 1 w 102"/>
                <a:gd name="T19" fmla="*/ 1 h 94"/>
                <a:gd name="T20" fmla="*/ 1 w 102"/>
                <a:gd name="T21" fmla="*/ 1 h 94"/>
                <a:gd name="T22" fmla="*/ 1 w 102"/>
                <a:gd name="T23" fmla="*/ 1 h 94"/>
                <a:gd name="T24" fmla="*/ 1 w 102"/>
                <a:gd name="T25" fmla="*/ 1 h 94"/>
                <a:gd name="T26" fmla="*/ 1 w 102"/>
                <a:gd name="T27" fmla="*/ 1 h 94"/>
                <a:gd name="T28" fmla="*/ 1 w 102"/>
                <a:gd name="T29" fmla="*/ 1 h 94"/>
                <a:gd name="T30" fmla="*/ 1 w 102"/>
                <a:gd name="T31" fmla="*/ 1 h 94"/>
                <a:gd name="T32" fmla="*/ 1 w 102"/>
                <a:gd name="T33" fmla="*/ 1 h 94"/>
                <a:gd name="T34" fmla="*/ 1 w 102"/>
                <a:gd name="T35" fmla="*/ 1 h 94"/>
                <a:gd name="T36" fmla="*/ 1 w 102"/>
                <a:gd name="T37" fmla="*/ 1 h 94"/>
                <a:gd name="T38" fmla="*/ 1 w 102"/>
                <a:gd name="T39" fmla="*/ 1 h 94"/>
                <a:gd name="T40" fmla="*/ 1 w 102"/>
                <a:gd name="T41" fmla="*/ 1 h 94"/>
                <a:gd name="T42" fmla="*/ 1 w 102"/>
                <a:gd name="T43" fmla="*/ 1 h 94"/>
                <a:gd name="T44" fmla="*/ 0 w 102"/>
                <a:gd name="T45" fmla="*/ 1 h 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2"/>
                <a:gd name="T70" fmla="*/ 0 h 94"/>
                <a:gd name="T71" fmla="*/ 102 w 102"/>
                <a:gd name="T72" fmla="*/ 94 h 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2" h="94">
                  <a:moveTo>
                    <a:pt x="0" y="43"/>
                  </a:moveTo>
                  <a:lnTo>
                    <a:pt x="66" y="0"/>
                  </a:lnTo>
                  <a:lnTo>
                    <a:pt x="68" y="2"/>
                  </a:lnTo>
                  <a:lnTo>
                    <a:pt x="70" y="5"/>
                  </a:lnTo>
                  <a:lnTo>
                    <a:pt x="71" y="8"/>
                  </a:lnTo>
                  <a:lnTo>
                    <a:pt x="74" y="11"/>
                  </a:lnTo>
                  <a:lnTo>
                    <a:pt x="55" y="64"/>
                  </a:lnTo>
                  <a:lnTo>
                    <a:pt x="92" y="34"/>
                  </a:lnTo>
                  <a:lnTo>
                    <a:pt x="95" y="36"/>
                  </a:lnTo>
                  <a:lnTo>
                    <a:pt x="97" y="38"/>
                  </a:lnTo>
                  <a:lnTo>
                    <a:pt x="100" y="41"/>
                  </a:lnTo>
                  <a:lnTo>
                    <a:pt x="102" y="43"/>
                  </a:lnTo>
                  <a:lnTo>
                    <a:pt x="42" y="94"/>
                  </a:lnTo>
                  <a:lnTo>
                    <a:pt x="38" y="91"/>
                  </a:lnTo>
                  <a:lnTo>
                    <a:pt x="35" y="88"/>
                  </a:lnTo>
                  <a:lnTo>
                    <a:pt x="33" y="84"/>
                  </a:lnTo>
                  <a:lnTo>
                    <a:pt x="31" y="82"/>
                  </a:lnTo>
                  <a:lnTo>
                    <a:pt x="49" y="29"/>
                  </a:lnTo>
                  <a:lnTo>
                    <a:pt x="10" y="55"/>
                  </a:lnTo>
                  <a:lnTo>
                    <a:pt x="7" y="52"/>
                  </a:lnTo>
                  <a:lnTo>
                    <a:pt x="5" y="49"/>
                  </a:lnTo>
                  <a:lnTo>
                    <a:pt x="2" y="46"/>
                  </a:lnTo>
                  <a:lnTo>
                    <a:pt x="0" y="43"/>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80" name="Freeform 833"/>
            <p:cNvSpPr>
              <a:spLocks noChangeArrowheads="1"/>
            </p:cNvSpPr>
            <p:nvPr/>
          </p:nvSpPr>
          <p:spPr bwMode="auto">
            <a:xfrm>
              <a:off x="224" y="483"/>
              <a:ext cx="31" cy="15"/>
            </a:xfrm>
            <a:custGeom>
              <a:avLst/>
              <a:gdLst>
                <a:gd name="T0" fmla="*/ 0 w 60"/>
                <a:gd name="T1" fmla="*/ 1 h 30"/>
                <a:gd name="T2" fmla="*/ 1 w 60"/>
                <a:gd name="T3" fmla="*/ 0 h 30"/>
                <a:gd name="T4" fmla="*/ 1 w 60"/>
                <a:gd name="T5" fmla="*/ 1 h 30"/>
                <a:gd name="T6" fmla="*/ 1 w 60"/>
                <a:gd name="T7" fmla="*/ 1 h 30"/>
                <a:gd name="T8" fmla="*/ 1 w 60"/>
                <a:gd name="T9" fmla="*/ 1 h 30"/>
                <a:gd name="T10" fmla="*/ 1 w 60"/>
                <a:gd name="T11" fmla="*/ 1 h 30"/>
                <a:gd name="T12" fmla="*/ 1 w 60"/>
                <a:gd name="T13" fmla="*/ 1 h 30"/>
                <a:gd name="T14" fmla="*/ 1 w 60"/>
                <a:gd name="T15" fmla="*/ 1 h 30"/>
                <a:gd name="T16" fmla="*/ 1 w 60"/>
                <a:gd name="T17" fmla="*/ 1 h 30"/>
                <a:gd name="T18" fmla="*/ 1 w 60"/>
                <a:gd name="T19" fmla="*/ 1 h 30"/>
                <a:gd name="T20" fmla="*/ 1 w 60"/>
                <a:gd name="T21" fmla="*/ 1 h 30"/>
                <a:gd name="T22" fmla="*/ 1 w 60"/>
                <a:gd name="T23" fmla="*/ 1 h 30"/>
                <a:gd name="T24" fmla="*/ 1 w 60"/>
                <a:gd name="T25" fmla="*/ 1 h 30"/>
                <a:gd name="T26" fmla="*/ 1 w 60"/>
                <a:gd name="T27" fmla="*/ 1 h 30"/>
                <a:gd name="T28" fmla="*/ 0 w 60"/>
                <a:gd name="T29" fmla="*/ 1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30"/>
                <a:gd name="T47" fmla="*/ 60 w 60"/>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30">
                  <a:moveTo>
                    <a:pt x="0" y="30"/>
                  </a:moveTo>
                  <a:lnTo>
                    <a:pt x="13" y="0"/>
                  </a:lnTo>
                  <a:lnTo>
                    <a:pt x="48" y="13"/>
                  </a:lnTo>
                  <a:lnTo>
                    <a:pt x="53" y="15"/>
                  </a:lnTo>
                  <a:lnTo>
                    <a:pt x="56" y="19"/>
                  </a:lnTo>
                  <a:lnTo>
                    <a:pt x="59" y="25"/>
                  </a:lnTo>
                  <a:lnTo>
                    <a:pt x="60" y="30"/>
                  </a:lnTo>
                  <a:lnTo>
                    <a:pt x="45" y="30"/>
                  </a:lnTo>
                  <a:lnTo>
                    <a:pt x="44" y="29"/>
                  </a:lnTo>
                  <a:lnTo>
                    <a:pt x="43" y="27"/>
                  </a:lnTo>
                  <a:lnTo>
                    <a:pt x="42" y="26"/>
                  </a:lnTo>
                  <a:lnTo>
                    <a:pt x="40" y="25"/>
                  </a:lnTo>
                  <a:lnTo>
                    <a:pt x="22" y="18"/>
                  </a:lnTo>
                  <a:lnTo>
                    <a:pt x="17" y="30"/>
                  </a:lnTo>
                  <a:lnTo>
                    <a:pt x="0" y="3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81" name="Freeform 834"/>
            <p:cNvSpPr>
              <a:spLocks noChangeArrowheads="1"/>
            </p:cNvSpPr>
            <p:nvPr/>
          </p:nvSpPr>
          <p:spPr bwMode="auto">
            <a:xfrm>
              <a:off x="224" y="498"/>
              <a:ext cx="9" cy="2"/>
            </a:xfrm>
            <a:custGeom>
              <a:avLst/>
              <a:gdLst>
                <a:gd name="T0" fmla="*/ 0 w 19"/>
                <a:gd name="T1" fmla="*/ 0 h 3"/>
                <a:gd name="T2" fmla="*/ 0 w 19"/>
                <a:gd name="T3" fmla="*/ 1 h 3"/>
                <a:gd name="T4" fmla="*/ 0 w 19"/>
                <a:gd name="T5" fmla="*/ 1 h 3"/>
                <a:gd name="T6" fmla="*/ 0 w 19"/>
                <a:gd name="T7" fmla="*/ 0 h 3"/>
                <a:gd name="T8" fmla="*/ 0 w 19"/>
                <a:gd name="T9" fmla="*/ 0 h 3"/>
                <a:gd name="T10" fmla="*/ 0 60000 65536"/>
                <a:gd name="T11" fmla="*/ 0 60000 65536"/>
                <a:gd name="T12" fmla="*/ 0 60000 65536"/>
                <a:gd name="T13" fmla="*/ 0 60000 65536"/>
                <a:gd name="T14" fmla="*/ 0 60000 65536"/>
                <a:gd name="T15" fmla="*/ 0 w 19"/>
                <a:gd name="T16" fmla="*/ 0 h 3"/>
                <a:gd name="T17" fmla="*/ 19 w 19"/>
                <a:gd name="T18" fmla="*/ 3 h 3"/>
              </a:gdLst>
              <a:ahLst/>
              <a:cxnLst>
                <a:cxn ang="T10">
                  <a:pos x="T0" y="T1"/>
                </a:cxn>
                <a:cxn ang="T11">
                  <a:pos x="T2" y="T3"/>
                </a:cxn>
                <a:cxn ang="T12">
                  <a:pos x="T4" y="T5"/>
                </a:cxn>
                <a:cxn ang="T13">
                  <a:pos x="T6" y="T7"/>
                </a:cxn>
                <a:cxn ang="T14">
                  <a:pos x="T8" y="T9"/>
                </a:cxn>
              </a:cxnLst>
              <a:rect l="T15" t="T16" r="T17" b="T18"/>
              <a:pathLst>
                <a:path w="19" h="3">
                  <a:moveTo>
                    <a:pt x="19" y="0"/>
                  </a:moveTo>
                  <a:lnTo>
                    <a:pt x="18" y="3"/>
                  </a:lnTo>
                  <a:lnTo>
                    <a:pt x="0" y="3"/>
                  </a:lnTo>
                  <a:lnTo>
                    <a:pt x="2" y="0"/>
                  </a:lnTo>
                  <a:lnTo>
                    <a:pt x="19"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82" name="Freeform 835"/>
            <p:cNvSpPr>
              <a:spLocks noChangeArrowheads="1"/>
            </p:cNvSpPr>
            <p:nvPr/>
          </p:nvSpPr>
          <p:spPr bwMode="auto">
            <a:xfrm>
              <a:off x="247" y="498"/>
              <a:ext cx="8" cy="2"/>
            </a:xfrm>
            <a:custGeom>
              <a:avLst/>
              <a:gdLst>
                <a:gd name="T0" fmla="*/ 0 w 16"/>
                <a:gd name="T1" fmla="*/ 1 h 3"/>
                <a:gd name="T2" fmla="*/ 1 w 16"/>
                <a:gd name="T3" fmla="*/ 1 h 3"/>
                <a:gd name="T4" fmla="*/ 1 w 16"/>
                <a:gd name="T5" fmla="*/ 1 h 3"/>
                <a:gd name="T6" fmla="*/ 1 w 16"/>
                <a:gd name="T7" fmla="*/ 1 h 3"/>
                <a:gd name="T8" fmla="*/ 1 w 16"/>
                <a:gd name="T9" fmla="*/ 0 h 3"/>
                <a:gd name="T10" fmla="*/ 1 w 16"/>
                <a:gd name="T11" fmla="*/ 0 h 3"/>
                <a:gd name="T12" fmla="*/ 1 w 16"/>
                <a:gd name="T13" fmla="*/ 1 h 3"/>
                <a:gd name="T14" fmla="*/ 1 w 16"/>
                <a:gd name="T15" fmla="*/ 1 h 3"/>
                <a:gd name="T16" fmla="*/ 1 w 16"/>
                <a:gd name="T17" fmla="*/ 1 h 3"/>
                <a:gd name="T18" fmla="*/ 1 w 16"/>
                <a:gd name="T19" fmla="*/ 1 h 3"/>
                <a:gd name="T20" fmla="*/ 0 w 16"/>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3"/>
                <a:gd name="T35" fmla="*/ 16 w 1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3">
                  <a:moveTo>
                    <a:pt x="0" y="3"/>
                  </a:moveTo>
                  <a:lnTo>
                    <a:pt x="1" y="2"/>
                  </a:lnTo>
                  <a:lnTo>
                    <a:pt x="1" y="1"/>
                  </a:lnTo>
                  <a:lnTo>
                    <a:pt x="1" y="0"/>
                  </a:lnTo>
                  <a:lnTo>
                    <a:pt x="16" y="0"/>
                  </a:lnTo>
                  <a:lnTo>
                    <a:pt x="16" y="1"/>
                  </a:lnTo>
                  <a:lnTo>
                    <a:pt x="16" y="2"/>
                  </a:lnTo>
                  <a:lnTo>
                    <a:pt x="16" y="3"/>
                  </a:lnTo>
                  <a:lnTo>
                    <a:pt x="0" y="3"/>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83" name="Freeform 836"/>
            <p:cNvSpPr>
              <a:spLocks noChangeArrowheads="1"/>
            </p:cNvSpPr>
            <p:nvPr/>
          </p:nvSpPr>
          <p:spPr bwMode="auto">
            <a:xfrm>
              <a:off x="216" y="500"/>
              <a:ext cx="39" cy="29"/>
            </a:xfrm>
            <a:custGeom>
              <a:avLst/>
              <a:gdLst>
                <a:gd name="T0" fmla="*/ 1 w 78"/>
                <a:gd name="T1" fmla="*/ 0 h 58"/>
                <a:gd name="T2" fmla="*/ 0 w 78"/>
                <a:gd name="T3" fmla="*/ 1 h 58"/>
                <a:gd name="T4" fmla="*/ 1 w 78"/>
                <a:gd name="T5" fmla="*/ 1 h 58"/>
                <a:gd name="T6" fmla="*/ 1 w 78"/>
                <a:gd name="T7" fmla="*/ 1 h 58"/>
                <a:gd name="T8" fmla="*/ 1 w 78"/>
                <a:gd name="T9" fmla="*/ 1 h 58"/>
                <a:gd name="T10" fmla="*/ 1 w 78"/>
                <a:gd name="T11" fmla="*/ 1 h 58"/>
                <a:gd name="T12" fmla="*/ 1 w 78"/>
                <a:gd name="T13" fmla="*/ 1 h 58"/>
                <a:gd name="T14" fmla="*/ 1 w 78"/>
                <a:gd name="T15" fmla="*/ 1 h 58"/>
                <a:gd name="T16" fmla="*/ 1 w 78"/>
                <a:gd name="T17" fmla="*/ 1 h 58"/>
                <a:gd name="T18" fmla="*/ 1 w 78"/>
                <a:gd name="T19" fmla="*/ 1 h 58"/>
                <a:gd name="T20" fmla="*/ 1 w 78"/>
                <a:gd name="T21" fmla="*/ 1 h 58"/>
                <a:gd name="T22" fmla="*/ 1 w 78"/>
                <a:gd name="T23" fmla="*/ 1 h 58"/>
                <a:gd name="T24" fmla="*/ 1 w 78"/>
                <a:gd name="T25" fmla="*/ 1 h 58"/>
                <a:gd name="T26" fmla="*/ 1 w 78"/>
                <a:gd name="T27" fmla="*/ 1 h 58"/>
                <a:gd name="T28" fmla="*/ 1 w 78"/>
                <a:gd name="T29" fmla="*/ 1 h 58"/>
                <a:gd name="T30" fmla="*/ 1 w 78"/>
                <a:gd name="T31" fmla="*/ 1 h 58"/>
                <a:gd name="T32" fmla="*/ 1 w 78"/>
                <a:gd name="T33" fmla="*/ 1 h 58"/>
                <a:gd name="T34" fmla="*/ 1 w 78"/>
                <a:gd name="T35" fmla="*/ 0 h 58"/>
                <a:gd name="T36" fmla="*/ 1 w 78"/>
                <a:gd name="T37" fmla="*/ 0 h 58"/>
                <a:gd name="T38" fmla="*/ 1 w 78"/>
                <a:gd name="T39" fmla="*/ 1 h 58"/>
                <a:gd name="T40" fmla="*/ 1 w 78"/>
                <a:gd name="T41" fmla="*/ 1 h 58"/>
                <a:gd name="T42" fmla="*/ 1 w 78"/>
                <a:gd name="T43" fmla="*/ 1 h 58"/>
                <a:gd name="T44" fmla="*/ 1 w 78"/>
                <a:gd name="T45" fmla="*/ 1 h 58"/>
                <a:gd name="T46" fmla="*/ 1 w 78"/>
                <a:gd name="T47" fmla="*/ 1 h 58"/>
                <a:gd name="T48" fmla="*/ 1 w 78"/>
                <a:gd name="T49" fmla="*/ 0 h 58"/>
                <a:gd name="T50" fmla="*/ 1 w 78"/>
                <a:gd name="T51" fmla="*/ 0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8"/>
                <a:gd name="T79" fmla="*/ 0 h 58"/>
                <a:gd name="T80" fmla="*/ 78 w 78"/>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8" h="58">
                  <a:moveTo>
                    <a:pt x="16" y="0"/>
                  </a:moveTo>
                  <a:lnTo>
                    <a:pt x="0" y="37"/>
                  </a:lnTo>
                  <a:lnTo>
                    <a:pt x="4" y="38"/>
                  </a:lnTo>
                  <a:lnTo>
                    <a:pt x="8" y="40"/>
                  </a:lnTo>
                  <a:lnTo>
                    <a:pt x="11" y="41"/>
                  </a:lnTo>
                  <a:lnTo>
                    <a:pt x="15" y="43"/>
                  </a:lnTo>
                  <a:lnTo>
                    <a:pt x="27" y="14"/>
                  </a:lnTo>
                  <a:lnTo>
                    <a:pt x="42" y="20"/>
                  </a:lnTo>
                  <a:lnTo>
                    <a:pt x="43" y="53"/>
                  </a:lnTo>
                  <a:lnTo>
                    <a:pt x="48" y="55"/>
                  </a:lnTo>
                  <a:lnTo>
                    <a:pt x="52" y="56"/>
                  </a:lnTo>
                  <a:lnTo>
                    <a:pt x="57" y="57"/>
                  </a:lnTo>
                  <a:lnTo>
                    <a:pt x="61" y="58"/>
                  </a:lnTo>
                  <a:lnTo>
                    <a:pt x="58" y="22"/>
                  </a:lnTo>
                  <a:lnTo>
                    <a:pt x="66" y="20"/>
                  </a:lnTo>
                  <a:lnTo>
                    <a:pt x="72" y="15"/>
                  </a:lnTo>
                  <a:lnTo>
                    <a:pt x="76" y="8"/>
                  </a:lnTo>
                  <a:lnTo>
                    <a:pt x="78" y="0"/>
                  </a:lnTo>
                  <a:lnTo>
                    <a:pt x="62" y="0"/>
                  </a:lnTo>
                  <a:lnTo>
                    <a:pt x="61" y="4"/>
                  </a:lnTo>
                  <a:lnTo>
                    <a:pt x="58" y="7"/>
                  </a:lnTo>
                  <a:lnTo>
                    <a:pt x="55" y="8"/>
                  </a:lnTo>
                  <a:lnTo>
                    <a:pt x="51" y="8"/>
                  </a:lnTo>
                  <a:lnTo>
                    <a:pt x="34" y="2"/>
                  </a:lnTo>
                  <a:lnTo>
                    <a:pt x="34" y="0"/>
                  </a:lnTo>
                  <a:lnTo>
                    <a:pt x="16"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84" name="Freeform 837"/>
            <p:cNvSpPr>
              <a:spLocks noChangeArrowheads="1"/>
            </p:cNvSpPr>
            <p:nvPr/>
          </p:nvSpPr>
          <p:spPr bwMode="auto">
            <a:xfrm>
              <a:off x="177" y="467"/>
              <a:ext cx="45" cy="46"/>
            </a:xfrm>
            <a:custGeom>
              <a:avLst/>
              <a:gdLst>
                <a:gd name="T0" fmla="*/ 0 w 89"/>
                <a:gd name="T1" fmla="*/ 0 h 93"/>
                <a:gd name="T2" fmla="*/ 1 w 89"/>
                <a:gd name="T3" fmla="*/ 0 h 93"/>
                <a:gd name="T4" fmla="*/ 1 w 89"/>
                <a:gd name="T5" fmla="*/ 0 h 93"/>
                <a:gd name="T6" fmla="*/ 1 w 89"/>
                <a:gd name="T7" fmla="*/ 0 h 93"/>
                <a:gd name="T8" fmla="*/ 1 w 89"/>
                <a:gd name="T9" fmla="*/ 0 h 93"/>
                <a:gd name="T10" fmla="*/ 1 w 89"/>
                <a:gd name="T11" fmla="*/ 0 h 93"/>
                <a:gd name="T12" fmla="*/ 1 w 89"/>
                <a:gd name="T13" fmla="*/ 0 h 93"/>
                <a:gd name="T14" fmla="*/ 1 w 89"/>
                <a:gd name="T15" fmla="*/ 0 h 93"/>
                <a:gd name="T16" fmla="*/ 1 w 89"/>
                <a:gd name="T17" fmla="*/ 0 h 93"/>
                <a:gd name="T18" fmla="*/ 1 w 89"/>
                <a:gd name="T19" fmla="*/ 0 h 93"/>
                <a:gd name="T20" fmla="*/ 1 w 89"/>
                <a:gd name="T21" fmla="*/ 0 h 93"/>
                <a:gd name="T22" fmla="*/ 1 w 89"/>
                <a:gd name="T23" fmla="*/ 0 h 93"/>
                <a:gd name="T24" fmla="*/ 1 w 89"/>
                <a:gd name="T25" fmla="*/ 0 h 93"/>
                <a:gd name="T26" fmla="*/ 1 w 89"/>
                <a:gd name="T27" fmla="*/ 0 h 93"/>
                <a:gd name="T28" fmla="*/ 1 w 89"/>
                <a:gd name="T29" fmla="*/ 0 h 93"/>
                <a:gd name="T30" fmla="*/ 1 w 89"/>
                <a:gd name="T31" fmla="*/ 0 h 93"/>
                <a:gd name="T32" fmla="*/ 1 w 89"/>
                <a:gd name="T33" fmla="*/ 0 h 93"/>
                <a:gd name="T34" fmla="*/ 1 w 89"/>
                <a:gd name="T35" fmla="*/ 0 h 93"/>
                <a:gd name="T36" fmla="*/ 1 w 89"/>
                <a:gd name="T37" fmla="*/ 0 h 93"/>
                <a:gd name="T38" fmla="*/ 1 w 89"/>
                <a:gd name="T39" fmla="*/ 0 h 93"/>
                <a:gd name="T40" fmla="*/ 1 w 89"/>
                <a:gd name="T41" fmla="*/ 0 h 93"/>
                <a:gd name="T42" fmla="*/ 1 w 89"/>
                <a:gd name="T43" fmla="*/ 0 h 93"/>
                <a:gd name="T44" fmla="*/ 1 w 89"/>
                <a:gd name="T45" fmla="*/ 0 h 93"/>
                <a:gd name="T46" fmla="*/ 1 w 89"/>
                <a:gd name="T47" fmla="*/ 0 h 93"/>
                <a:gd name="T48" fmla="*/ 1 w 89"/>
                <a:gd name="T49" fmla="*/ 0 h 93"/>
                <a:gd name="T50" fmla="*/ 1 w 89"/>
                <a:gd name="T51" fmla="*/ 0 h 93"/>
                <a:gd name="T52" fmla="*/ 1 w 89"/>
                <a:gd name="T53" fmla="*/ 0 h 93"/>
                <a:gd name="T54" fmla="*/ 1 w 89"/>
                <a:gd name="T55" fmla="*/ 0 h 93"/>
                <a:gd name="T56" fmla="*/ 1 w 89"/>
                <a:gd name="T57" fmla="*/ 0 h 93"/>
                <a:gd name="T58" fmla="*/ 1 w 89"/>
                <a:gd name="T59" fmla="*/ 0 h 93"/>
                <a:gd name="T60" fmla="*/ 1 w 89"/>
                <a:gd name="T61" fmla="*/ 0 h 93"/>
                <a:gd name="T62" fmla="*/ 1 w 89"/>
                <a:gd name="T63" fmla="*/ 0 h 93"/>
                <a:gd name="T64" fmla="*/ 0 w 89"/>
                <a:gd name="T65" fmla="*/ 0 h 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93"/>
                <a:gd name="T101" fmla="*/ 89 w 89"/>
                <a:gd name="T102" fmla="*/ 93 h 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93">
                  <a:moveTo>
                    <a:pt x="0" y="63"/>
                  </a:moveTo>
                  <a:lnTo>
                    <a:pt x="44" y="0"/>
                  </a:lnTo>
                  <a:lnTo>
                    <a:pt x="49" y="4"/>
                  </a:lnTo>
                  <a:lnTo>
                    <a:pt x="54" y="6"/>
                  </a:lnTo>
                  <a:lnTo>
                    <a:pt x="60" y="10"/>
                  </a:lnTo>
                  <a:lnTo>
                    <a:pt x="65" y="13"/>
                  </a:lnTo>
                  <a:lnTo>
                    <a:pt x="71" y="17"/>
                  </a:lnTo>
                  <a:lnTo>
                    <a:pt x="76" y="19"/>
                  </a:lnTo>
                  <a:lnTo>
                    <a:pt x="82" y="23"/>
                  </a:lnTo>
                  <a:lnTo>
                    <a:pt x="89" y="25"/>
                  </a:lnTo>
                  <a:lnTo>
                    <a:pt x="82" y="37"/>
                  </a:lnTo>
                  <a:lnTo>
                    <a:pt x="74" y="33"/>
                  </a:lnTo>
                  <a:lnTo>
                    <a:pt x="66" y="29"/>
                  </a:lnTo>
                  <a:lnTo>
                    <a:pt x="58" y="24"/>
                  </a:lnTo>
                  <a:lnTo>
                    <a:pt x="49" y="21"/>
                  </a:lnTo>
                  <a:lnTo>
                    <a:pt x="40" y="34"/>
                  </a:lnTo>
                  <a:lnTo>
                    <a:pt x="47" y="37"/>
                  </a:lnTo>
                  <a:lnTo>
                    <a:pt x="52" y="41"/>
                  </a:lnTo>
                  <a:lnTo>
                    <a:pt x="58" y="45"/>
                  </a:lnTo>
                  <a:lnTo>
                    <a:pt x="64" y="47"/>
                  </a:lnTo>
                  <a:lnTo>
                    <a:pt x="56" y="58"/>
                  </a:lnTo>
                  <a:lnTo>
                    <a:pt x="33" y="45"/>
                  </a:lnTo>
                  <a:lnTo>
                    <a:pt x="21" y="61"/>
                  </a:lnTo>
                  <a:lnTo>
                    <a:pt x="56" y="81"/>
                  </a:lnTo>
                  <a:lnTo>
                    <a:pt x="49" y="93"/>
                  </a:lnTo>
                  <a:lnTo>
                    <a:pt x="43" y="89"/>
                  </a:lnTo>
                  <a:lnTo>
                    <a:pt x="37" y="86"/>
                  </a:lnTo>
                  <a:lnTo>
                    <a:pt x="31" y="82"/>
                  </a:lnTo>
                  <a:lnTo>
                    <a:pt x="24" y="78"/>
                  </a:lnTo>
                  <a:lnTo>
                    <a:pt x="18" y="75"/>
                  </a:lnTo>
                  <a:lnTo>
                    <a:pt x="12" y="71"/>
                  </a:lnTo>
                  <a:lnTo>
                    <a:pt x="6" y="66"/>
                  </a:lnTo>
                  <a:lnTo>
                    <a:pt x="0" y="63"/>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85" name="Freeform 838"/>
            <p:cNvSpPr>
              <a:spLocks noChangeArrowheads="1"/>
            </p:cNvSpPr>
            <p:nvPr/>
          </p:nvSpPr>
          <p:spPr bwMode="auto">
            <a:xfrm>
              <a:off x="310" y="302"/>
              <a:ext cx="2" cy="3"/>
            </a:xfrm>
            <a:custGeom>
              <a:avLst/>
              <a:gdLst>
                <a:gd name="T0" fmla="*/ 0 w 5"/>
                <a:gd name="T1" fmla="*/ 1 h 5"/>
                <a:gd name="T2" fmla="*/ 0 w 5"/>
                <a:gd name="T3" fmla="*/ 0 h 5"/>
                <a:gd name="T4" fmla="*/ 0 w 5"/>
                <a:gd name="T5" fmla="*/ 1 h 5"/>
                <a:gd name="T6" fmla="*/ 0 w 5"/>
                <a:gd name="T7" fmla="*/ 1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5"/>
                  </a:moveTo>
                  <a:lnTo>
                    <a:pt x="5" y="0"/>
                  </a:lnTo>
                  <a:lnTo>
                    <a:pt x="0" y="3"/>
                  </a:lnTo>
                  <a:lnTo>
                    <a:pt x="5" y="5"/>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86" name="Freeform 839"/>
            <p:cNvSpPr>
              <a:spLocks noChangeArrowheads="1"/>
            </p:cNvSpPr>
            <p:nvPr/>
          </p:nvSpPr>
          <p:spPr bwMode="auto">
            <a:xfrm>
              <a:off x="154" y="64"/>
              <a:ext cx="316" cy="94"/>
            </a:xfrm>
            <a:custGeom>
              <a:avLst/>
              <a:gdLst>
                <a:gd name="T0" fmla="*/ 1 w 631"/>
                <a:gd name="T1" fmla="*/ 0 h 189"/>
                <a:gd name="T2" fmla="*/ 1 w 631"/>
                <a:gd name="T3" fmla="*/ 0 h 189"/>
                <a:gd name="T4" fmla="*/ 1 w 631"/>
                <a:gd name="T5" fmla="*/ 0 h 189"/>
                <a:gd name="T6" fmla="*/ 1 w 631"/>
                <a:gd name="T7" fmla="*/ 0 h 189"/>
                <a:gd name="T8" fmla="*/ 1 w 631"/>
                <a:gd name="T9" fmla="*/ 0 h 189"/>
                <a:gd name="T10" fmla="*/ 1 w 631"/>
                <a:gd name="T11" fmla="*/ 0 h 189"/>
                <a:gd name="T12" fmla="*/ 1 w 631"/>
                <a:gd name="T13" fmla="*/ 0 h 189"/>
                <a:gd name="T14" fmla="*/ 1 w 631"/>
                <a:gd name="T15" fmla="*/ 0 h 189"/>
                <a:gd name="T16" fmla="*/ 1 w 631"/>
                <a:gd name="T17" fmla="*/ 0 h 189"/>
                <a:gd name="T18" fmla="*/ 1 w 631"/>
                <a:gd name="T19" fmla="*/ 0 h 189"/>
                <a:gd name="T20" fmla="*/ 1 w 631"/>
                <a:gd name="T21" fmla="*/ 0 h 189"/>
                <a:gd name="T22" fmla="*/ 1 w 631"/>
                <a:gd name="T23" fmla="*/ 0 h 189"/>
                <a:gd name="T24" fmla="*/ 1 w 631"/>
                <a:gd name="T25" fmla="*/ 0 h 189"/>
                <a:gd name="T26" fmla="*/ 1 w 631"/>
                <a:gd name="T27" fmla="*/ 0 h 189"/>
                <a:gd name="T28" fmla="*/ 1 w 631"/>
                <a:gd name="T29" fmla="*/ 0 h 189"/>
                <a:gd name="T30" fmla="*/ 1 w 631"/>
                <a:gd name="T31" fmla="*/ 0 h 189"/>
                <a:gd name="T32" fmla="*/ 1 w 631"/>
                <a:gd name="T33" fmla="*/ 0 h 189"/>
                <a:gd name="T34" fmla="*/ 1 w 631"/>
                <a:gd name="T35" fmla="*/ 0 h 189"/>
                <a:gd name="T36" fmla="*/ 1 w 631"/>
                <a:gd name="T37" fmla="*/ 0 h 189"/>
                <a:gd name="T38" fmla="*/ 0 w 631"/>
                <a:gd name="T39" fmla="*/ 0 h 189"/>
                <a:gd name="T40" fmla="*/ 1 w 631"/>
                <a:gd name="T41" fmla="*/ 0 h 189"/>
                <a:gd name="T42" fmla="*/ 1 w 631"/>
                <a:gd name="T43" fmla="*/ 0 h 189"/>
                <a:gd name="T44" fmla="*/ 1 w 631"/>
                <a:gd name="T45" fmla="*/ 0 h 189"/>
                <a:gd name="T46" fmla="*/ 1 w 631"/>
                <a:gd name="T47" fmla="*/ 0 h 189"/>
                <a:gd name="T48" fmla="*/ 1 w 631"/>
                <a:gd name="T49" fmla="*/ 0 h 189"/>
                <a:gd name="T50" fmla="*/ 1 w 631"/>
                <a:gd name="T51" fmla="*/ 0 h 189"/>
                <a:gd name="T52" fmla="*/ 1 w 631"/>
                <a:gd name="T53" fmla="*/ 0 h 189"/>
                <a:gd name="T54" fmla="*/ 1 w 631"/>
                <a:gd name="T55" fmla="*/ 0 h 189"/>
                <a:gd name="T56" fmla="*/ 1 w 631"/>
                <a:gd name="T57" fmla="*/ 0 h 189"/>
                <a:gd name="T58" fmla="*/ 1 w 631"/>
                <a:gd name="T59" fmla="*/ 0 h 189"/>
                <a:gd name="T60" fmla="*/ 1 w 631"/>
                <a:gd name="T61" fmla="*/ 0 h 189"/>
                <a:gd name="T62" fmla="*/ 1 w 631"/>
                <a:gd name="T63" fmla="*/ 0 h 189"/>
                <a:gd name="T64" fmla="*/ 1 w 631"/>
                <a:gd name="T65" fmla="*/ 0 h 189"/>
                <a:gd name="T66" fmla="*/ 1 w 631"/>
                <a:gd name="T67" fmla="*/ 0 h 189"/>
                <a:gd name="T68" fmla="*/ 1 w 631"/>
                <a:gd name="T69" fmla="*/ 0 h 189"/>
                <a:gd name="T70" fmla="*/ 1 w 631"/>
                <a:gd name="T71" fmla="*/ 0 h 189"/>
                <a:gd name="T72" fmla="*/ 1 w 631"/>
                <a:gd name="T73" fmla="*/ 0 h 189"/>
                <a:gd name="T74" fmla="*/ 1 w 631"/>
                <a:gd name="T75" fmla="*/ 0 h 189"/>
                <a:gd name="T76" fmla="*/ 1 w 631"/>
                <a:gd name="T77" fmla="*/ 0 h 189"/>
                <a:gd name="T78" fmla="*/ 1 w 631"/>
                <a:gd name="T79" fmla="*/ 0 h 189"/>
                <a:gd name="T80" fmla="*/ 1 w 631"/>
                <a:gd name="T81" fmla="*/ 0 h 1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1"/>
                <a:gd name="T124" fmla="*/ 0 h 189"/>
                <a:gd name="T125" fmla="*/ 631 w 631"/>
                <a:gd name="T126" fmla="*/ 189 h 18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1" h="189">
                  <a:moveTo>
                    <a:pt x="551" y="183"/>
                  </a:moveTo>
                  <a:lnTo>
                    <a:pt x="538" y="174"/>
                  </a:lnTo>
                  <a:lnTo>
                    <a:pt x="526" y="165"/>
                  </a:lnTo>
                  <a:lnTo>
                    <a:pt x="512" y="157"/>
                  </a:lnTo>
                  <a:lnTo>
                    <a:pt x="499" y="150"/>
                  </a:lnTo>
                  <a:lnTo>
                    <a:pt x="485" y="143"/>
                  </a:lnTo>
                  <a:lnTo>
                    <a:pt x="470" y="136"/>
                  </a:lnTo>
                  <a:lnTo>
                    <a:pt x="457" y="131"/>
                  </a:lnTo>
                  <a:lnTo>
                    <a:pt x="442" y="125"/>
                  </a:lnTo>
                  <a:lnTo>
                    <a:pt x="427" y="120"/>
                  </a:lnTo>
                  <a:lnTo>
                    <a:pt x="411" y="116"/>
                  </a:lnTo>
                  <a:lnTo>
                    <a:pt x="396" y="113"/>
                  </a:lnTo>
                  <a:lnTo>
                    <a:pt x="380" y="109"/>
                  </a:lnTo>
                  <a:lnTo>
                    <a:pt x="364" y="107"/>
                  </a:lnTo>
                  <a:lnTo>
                    <a:pt x="348" y="106"/>
                  </a:lnTo>
                  <a:lnTo>
                    <a:pt x="332" y="104"/>
                  </a:lnTo>
                  <a:lnTo>
                    <a:pt x="316" y="104"/>
                  </a:lnTo>
                  <a:lnTo>
                    <a:pt x="300" y="104"/>
                  </a:lnTo>
                  <a:lnTo>
                    <a:pt x="283" y="106"/>
                  </a:lnTo>
                  <a:lnTo>
                    <a:pt x="267" y="107"/>
                  </a:lnTo>
                  <a:lnTo>
                    <a:pt x="251" y="109"/>
                  </a:lnTo>
                  <a:lnTo>
                    <a:pt x="234" y="113"/>
                  </a:lnTo>
                  <a:lnTo>
                    <a:pt x="220" y="116"/>
                  </a:lnTo>
                  <a:lnTo>
                    <a:pt x="204" y="120"/>
                  </a:lnTo>
                  <a:lnTo>
                    <a:pt x="189" y="125"/>
                  </a:lnTo>
                  <a:lnTo>
                    <a:pt x="174" y="131"/>
                  </a:lnTo>
                  <a:lnTo>
                    <a:pt x="159" y="136"/>
                  </a:lnTo>
                  <a:lnTo>
                    <a:pt x="145" y="143"/>
                  </a:lnTo>
                  <a:lnTo>
                    <a:pt x="132" y="150"/>
                  </a:lnTo>
                  <a:lnTo>
                    <a:pt x="118" y="157"/>
                  </a:lnTo>
                  <a:lnTo>
                    <a:pt x="105" y="165"/>
                  </a:lnTo>
                  <a:lnTo>
                    <a:pt x="92" y="174"/>
                  </a:lnTo>
                  <a:lnTo>
                    <a:pt x="80" y="183"/>
                  </a:lnTo>
                  <a:lnTo>
                    <a:pt x="73" y="187"/>
                  </a:lnTo>
                  <a:lnTo>
                    <a:pt x="66" y="189"/>
                  </a:lnTo>
                  <a:lnTo>
                    <a:pt x="61" y="187"/>
                  </a:lnTo>
                  <a:lnTo>
                    <a:pt x="55" y="184"/>
                  </a:lnTo>
                  <a:lnTo>
                    <a:pt x="3" y="128"/>
                  </a:lnTo>
                  <a:lnTo>
                    <a:pt x="1" y="124"/>
                  </a:lnTo>
                  <a:lnTo>
                    <a:pt x="0" y="118"/>
                  </a:lnTo>
                  <a:lnTo>
                    <a:pt x="2" y="112"/>
                  </a:lnTo>
                  <a:lnTo>
                    <a:pt x="8" y="106"/>
                  </a:lnTo>
                  <a:lnTo>
                    <a:pt x="24" y="94"/>
                  </a:lnTo>
                  <a:lnTo>
                    <a:pt x="40" y="83"/>
                  </a:lnTo>
                  <a:lnTo>
                    <a:pt x="58" y="72"/>
                  </a:lnTo>
                  <a:lnTo>
                    <a:pt x="75" y="61"/>
                  </a:lnTo>
                  <a:lnTo>
                    <a:pt x="94" y="53"/>
                  </a:lnTo>
                  <a:lnTo>
                    <a:pt x="112" y="43"/>
                  </a:lnTo>
                  <a:lnTo>
                    <a:pt x="131" y="36"/>
                  </a:lnTo>
                  <a:lnTo>
                    <a:pt x="150" y="29"/>
                  </a:lnTo>
                  <a:lnTo>
                    <a:pt x="170" y="21"/>
                  </a:lnTo>
                  <a:lnTo>
                    <a:pt x="190" y="16"/>
                  </a:lnTo>
                  <a:lnTo>
                    <a:pt x="210" y="12"/>
                  </a:lnTo>
                  <a:lnTo>
                    <a:pt x="231" y="7"/>
                  </a:lnTo>
                  <a:lnTo>
                    <a:pt x="252" y="3"/>
                  </a:lnTo>
                  <a:lnTo>
                    <a:pt x="273" y="2"/>
                  </a:lnTo>
                  <a:lnTo>
                    <a:pt x="294" y="0"/>
                  </a:lnTo>
                  <a:lnTo>
                    <a:pt x="316" y="0"/>
                  </a:lnTo>
                  <a:lnTo>
                    <a:pt x="337" y="0"/>
                  </a:lnTo>
                  <a:lnTo>
                    <a:pt x="359" y="2"/>
                  </a:lnTo>
                  <a:lnTo>
                    <a:pt x="380" y="3"/>
                  </a:lnTo>
                  <a:lnTo>
                    <a:pt x="400" y="7"/>
                  </a:lnTo>
                  <a:lnTo>
                    <a:pt x="421" y="12"/>
                  </a:lnTo>
                  <a:lnTo>
                    <a:pt x="441" y="16"/>
                  </a:lnTo>
                  <a:lnTo>
                    <a:pt x="461" y="21"/>
                  </a:lnTo>
                  <a:lnTo>
                    <a:pt x="480" y="29"/>
                  </a:lnTo>
                  <a:lnTo>
                    <a:pt x="500" y="36"/>
                  </a:lnTo>
                  <a:lnTo>
                    <a:pt x="519" y="43"/>
                  </a:lnTo>
                  <a:lnTo>
                    <a:pt x="537" y="53"/>
                  </a:lnTo>
                  <a:lnTo>
                    <a:pt x="554" y="61"/>
                  </a:lnTo>
                  <a:lnTo>
                    <a:pt x="572" y="72"/>
                  </a:lnTo>
                  <a:lnTo>
                    <a:pt x="589" y="83"/>
                  </a:lnTo>
                  <a:lnTo>
                    <a:pt x="606" y="94"/>
                  </a:lnTo>
                  <a:lnTo>
                    <a:pt x="622" y="106"/>
                  </a:lnTo>
                  <a:lnTo>
                    <a:pt x="629" y="112"/>
                  </a:lnTo>
                  <a:lnTo>
                    <a:pt x="631" y="118"/>
                  </a:lnTo>
                  <a:lnTo>
                    <a:pt x="631" y="124"/>
                  </a:lnTo>
                  <a:lnTo>
                    <a:pt x="627" y="128"/>
                  </a:lnTo>
                  <a:lnTo>
                    <a:pt x="577" y="184"/>
                  </a:lnTo>
                  <a:lnTo>
                    <a:pt x="571" y="187"/>
                  </a:lnTo>
                  <a:lnTo>
                    <a:pt x="566" y="189"/>
                  </a:lnTo>
                  <a:lnTo>
                    <a:pt x="558" y="187"/>
                  </a:lnTo>
                  <a:lnTo>
                    <a:pt x="551" y="183"/>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87" name="Freeform 840"/>
            <p:cNvSpPr>
              <a:spLocks noChangeArrowheads="1"/>
            </p:cNvSpPr>
            <p:nvPr/>
          </p:nvSpPr>
          <p:spPr bwMode="auto">
            <a:xfrm>
              <a:off x="230" y="79"/>
              <a:ext cx="40" cy="19"/>
            </a:xfrm>
            <a:custGeom>
              <a:avLst/>
              <a:gdLst>
                <a:gd name="T0" fmla="*/ 0 w 79"/>
                <a:gd name="T1" fmla="*/ 1 h 37"/>
                <a:gd name="T2" fmla="*/ 1 w 79"/>
                <a:gd name="T3" fmla="*/ 1 h 37"/>
                <a:gd name="T4" fmla="*/ 1 w 79"/>
                <a:gd name="T5" fmla="*/ 1 h 37"/>
                <a:gd name="T6" fmla="*/ 1 w 79"/>
                <a:gd name="T7" fmla="*/ 1 h 37"/>
                <a:gd name="T8" fmla="*/ 1 w 79"/>
                <a:gd name="T9" fmla="*/ 1 h 37"/>
                <a:gd name="T10" fmla="*/ 1 w 79"/>
                <a:gd name="T11" fmla="*/ 1 h 37"/>
                <a:gd name="T12" fmla="*/ 1 w 79"/>
                <a:gd name="T13" fmla="*/ 1 h 37"/>
                <a:gd name="T14" fmla="*/ 1 w 79"/>
                <a:gd name="T15" fmla="*/ 1 h 37"/>
                <a:gd name="T16" fmla="*/ 1 w 79"/>
                <a:gd name="T17" fmla="*/ 0 h 37"/>
                <a:gd name="T18" fmla="*/ 1 w 79"/>
                <a:gd name="T19" fmla="*/ 0 h 37"/>
                <a:gd name="T20" fmla="*/ 1 w 79"/>
                <a:gd name="T21" fmla="*/ 1 h 37"/>
                <a:gd name="T22" fmla="*/ 1 w 79"/>
                <a:gd name="T23" fmla="*/ 1 h 37"/>
                <a:gd name="T24" fmla="*/ 1 w 79"/>
                <a:gd name="T25" fmla="*/ 1 h 37"/>
                <a:gd name="T26" fmla="*/ 1 w 79"/>
                <a:gd name="T27" fmla="*/ 1 h 37"/>
                <a:gd name="T28" fmla="*/ 1 w 79"/>
                <a:gd name="T29" fmla="*/ 1 h 37"/>
                <a:gd name="T30" fmla="*/ 1 w 79"/>
                <a:gd name="T31" fmla="*/ 1 h 37"/>
                <a:gd name="T32" fmla="*/ 1 w 79"/>
                <a:gd name="T33" fmla="*/ 1 h 37"/>
                <a:gd name="T34" fmla="*/ 1 w 79"/>
                <a:gd name="T35" fmla="*/ 1 h 37"/>
                <a:gd name="T36" fmla="*/ 1 w 79"/>
                <a:gd name="T37" fmla="*/ 1 h 37"/>
                <a:gd name="T38" fmla="*/ 1 w 79"/>
                <a:gd name="T39" fmla="*/ 1 h 37"/>
                <a:gd name="T40" fmla="*/ 1 w 79"/>
                <a:gd name="T41" fmla="*/ 1 h 37"/>
                <a:gd name="T42" fmla="*/ 1 w 79"/>
                <a:gd name="T43" fmla="*/ 1 h 37"/>
                <a:gd name="T44" fmla="*/ 1 w 79"/>
                <a:gd name="T45" fmla="*/ 1 h 37"/>
                <a:gd name="T46" fmla="*/ 1 w 79"/>
                <a:gd name="T47" fmla="*/ 1 h 37"/>
                <a:gd name="T48" fmla="*/ 1 w 79"/>
                <a:gd name="T49" fmla="*/ 1 h 37"/>
                <a:gd name="T50" fmla="*/ 1 w 79"/>
                <a:gd name="T51" fmla="*/ 1 h 37"/>
                <a:gd name="T52" fmla="*/ 1 w 79"/>
                <a:gd name="T53" fmla="*/ 1 h 37"/>
                <a:gd name="T54" fmla="*/ 1 w 79"/>
                <a:gd name="T55" fmla="*/ 1 h 37"/>
                <a:gd name="T56" fmla="*/ 1 w 79"/>
                <a:gd name="T57" fmla="*/ 1 h 37"/>
                <a:gd name="T58" fmla="*/ 1 w 79"/>
                <a:gd name="T59" fmla="*/ 1 h 37"/>
                <a:gd name="T60" fmla="*/ 1 w 79"/>
                <a:gd name="T61" fmla="*/ 1 h 37"/>
                <a:gd name="T62" fmla="*/ 1 w 79"/>
                <a:gd name="T63" fmla="*/ 1 h 37"/>
                <a:gd name="T64" fmla="*/ 1 w 79"/>
                <a:gd name="T65" fmla="*/ 1 h 37"/>
                <a:gd name="T66" fmla="*/ 1 w 79"/>
                <a:gd name="T67" fmla="*/ 1 h 37"/>
                <a:gd name="T68" fmla="*/ 0 w 79"/>
                <a:gd name="T69" fmla="*/ 1 h 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9"/>
                <a:gd name="T106" fmla="*/ 0 h 37"/>
                <a:gd name="T107" fmla="*/ 79 w 79"/>
                <a:gd name="T108" fmla="*/ 37 h 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9" h="37">
                  <a:moveTo>
                    <a:pt x="0" y="37"/>
                  </a:moveTo>
                  <a:lnTo>
                    <a:pt x="1" y="30"/>
                  </a:lnTo>
                  <a:lnTo>
                    <a:pt x="2" y="24"/>
                  </a:lnTo>
                  <a:lnTo>
                    <a:pt x="6" y="17"/>
                  </a:lnTo>
                  <a:lnTo>
                    <a:pt x="11" y="12"/>
                  </a:lnTo>
                  <a:lnTo>
                    <a:pt x="16" y="7"/>
                  </a:lnTo>
                  <a:lnTo>
                    <a:pt x="22" y="4"/>
                  </a:lnTo>
                  <a:lnTo>
                    <a:pt x="28" y="1"/>
                  </a:lnTo>
                  <a:lnTo>
                    <a:pt x="36" y="0"/>
                  </a:lnTo>
                  <a:lnTo>
                    <a:pt x="43" y="0"/>
                  </a:lnTo>
                  <a:lnTo>
                    <a:pt x="51" y="1"/>
                  </a:lnTo>
                  <a:lnTo>
                    <a:pt x="58" y="4"/>
                  </a:lnTo>
                  <a:lnTo>
                    <a:pt x="64" y="8"/>
                  </a:lnTo>
                  <a:lnTo>
                    <a:pt x="69" y="13"/>
                  </a:lnTo>
                  <a:lnTo>
                    <a:pt x="74" y="19"/>
                  </a:lnTo>
                  <a:lnTo>
                    <a:pt x="77" y="26"/>
                  </a:lnTo>
                  <a:lnTo>
                    <a:pt x="78" y="34"/>
                  </a:lnTo>
                  <a:lnTo>
                    <a:pt x="78" y="35"/>
                  </a:lnTo>
                  <a:lnTo>
                    <a:pt x="79" y="35"/>
                  </a:lnTo>
                  <a:lnTo>
                    <a:pt x="79" y="36"/>
                  </a:lnTo>
                  <a:lnTo>
                    <a:pt x="79" y="37"/>
                  </a:lnTo>
                  <a:lnTo>
                    <a:pt x="64" y="37"/>
                  </a:lnTo>
                  <a:lnTo>
                    <a:pt x="64" y="36"/>
                  </a:lnTo>
                  <a:lnTo>
                    <a:pt x="64" y="35"/>
                  </a:lnTo>
                  <a:lnTo>
                    <a:pt x="62" y="25"/>
                  </a:lnTo>
                  <a:lnTo>
                    <a:pt x="55" y="18"/>
                  </a:lnTo>
                  <a:lnTo>
                    <a:pt x="47" y="14"/>
                  </a:lnTo>
                  <a:lnTo>
                    <a:pt x="37" y="13"/>
                  </a:lnTo>
                  <a:lnTo>
                    <a:pt x="28" y="16"/>
                  </a:lnTo>
                  <a:lnTo>
                    <a:pt x="21" y="20"/>
                  </a:lnTo>
                  <a:lnTo>
                    <a:pt x="16" y="28"/>
                  </a:lnTo>
                  <a:lnTo>
                    <a:pt x="15" y="37"/>
                  </a:lnTo>
                  <a:lnTo>
                    <a:pt x="0" y="37"/>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88" name="Freeform 841"/>
            <p:cNvSpPr>
              <a:spLocks noChangeArrowheads="1"/>
            </p:cNvSpPr>
            <p:nvPr/>
          </p:nvSpPr>
          <p:spPr bwMode="auto">
            <a:xfrm>
              <a:off x="230" y="98"/>
              <a:ext cx="40" cy="19"/>
            </a:xfrm>
            <a:custGeom>
              <a:avLst/>
              <a:gdLst>
                <a:gd name="T0" fmla="*/ 0 w 79"/>
                <a:gd name="T1" fmla="*/ 0 h 39"/>
                <a:gd name="T2" fmla="*/ 0 w 79"/>
                <a:gd name="T3" fmla="*/ 0 h 39"/>
                <a:gd name="T4" fmla="*/ 0 w 79"/>
                <a:gd name="T5" fmla="*/ 0 h 39"/>
                <a:gd name="T6" fmla="*/ 0 w 79"/>
                <a:gd name="T7" fmla="*/ 0 h 39"/>
                <a:gd name="T8" fmla="*/ 0 w 79"/>
                <a:gd name="T9" fmla="*/ 0 h 39"/>
                <a:gd name="T10" fmla="*/ 1 w 79"/>
                <a:gd name="T11" fmla="*/ 0 h 39"/>
                <a:gd name="T12" fmla="*/ 1 w 79"/>
                <a:gd name="T13" fmla="*/ 0 h 39"/>
                <a:gd name="T14" fmla="*/ 1 w 79"/>
                <a:gd name="T15" fmla="*/ 0 h 39"/>
                <a:gd name="T16" fmla="*/ 1 w 79"/>
                <a:gd name="T17" fmla="*/ 0 h 39"/>
                <a:gd name="T18" fmla="*/ 1 w 79"/>
                <a:gd name="T19" fmla="*/ 0 h 39"/>
                <a:gd name="T20" fmla="*/ 1 w 79"/>
                <a:gd name="T21" fmla="*/ 0 h 39"/>
                <a:gd name="T22" fmla="*/ 1 w 79"/>
                <a:gd name="T23" fmla="*/ 0 h 39"/>
                <a:gd name="T24" fmla="*/ 1 w 79"/>
                <a:gd name="T25" fmla="*/ 0 h 39"/>
                <a:gd name="T26" fmla="*/ 1 w 79"/>
                <a:gd name="T27" fmla="*/ 0 h 39"/>
                <a:gd name="T28" fmla="*/ 1 w 79"/>
                <a:gd name="T29" fmla="*/ 0 h 39"/>
                <a:gd name="T30" fmla="*/ 1 w 79"/>
                <a:gd name="T31" fmla="*/ 0 h 39"/>
                <a:gd name="T32" fmla="*/ 1 w 79"/>
                <a:gd name="T33" fmla="*/ 0 h 39"/>
                <a:gd name="T34" fmla="*/ 1 w 79"/>
                <a:gd name="T35" fmla="*/ 0 h 39"/>
                <a:gd name="T36" fmla="*/ 1 w 79"/>
                <a:gd name="T37" fmla="*/ 0 h 39"/>
                <a:gd name="T38" fmla="*/ 1 w 79"/>
                <a:gd name="T39" fmla="*/ 0 h 39"/>
                <a:gd name="T40" fmla="*/ 1 w 79"/>
                <a:gd name="T41" fmla="*/ 0 h 39"/>
                <a:gd name="T42" fmla="*/ 1 w 79"/>
                <a:gd name="T43" fmla="*/ 0 h 39"/>
                <a:gd name="T44" fmla="*/ 1 w 79"/>
                <a:gd name="T45" fmla="*/ 0 h 39"/>
                <a:gd name="T46" fmla="*/ 1 w 79"/>
                <a:gd name="T47" fmla="*/ 0 h 39"/>
                <a:gd name="T48" fmla="*/ 1 w 79"/>
                <a:gd name="T49" fmla="*/ 0 h 39"/>
                <a:gd name="T50" fmla="*/ 1 w 79"/>
                <a:gd name="T51" fmla="*/ 0 h 39"/>
                <a:gd name="T52" fmla="*/ 1 w 79"/>
                <a:gd name="T53" fmla="*/ 0 h 39"/>
                <a:gd name="T54" fmla="*/ 1 w 79"/>
                <a:gd name="T55" fmla="*/ 0 h 39"/>
                <a:gd name="T56" fmla="*/ 1 w 79"/>
                <a:gd name="T57" fmla="*/ 0 h 39"/>
                <a:gd name="T58" fmla="*/ 1 w 79"/>
                <a:gd name="T59" fmla="*/ 0 h 39"/>
                <a:gd name="T60" fmla="*/ 1 w 79"/>
                <a:gd name="T61" fmla="*/ 0 h 39"/>
                <a:gd name="T62" fmla="*/ 1 w 79"/>
                <a:gd name="T63" fmla="*/ 0 h 39"/>
                <a:gd name="T64" fmla="*/ 1 w 79"/>
                <a:gd name="T65" fmla="*/ 0 h 39"/>
                <a:gd name="T66" fmla="*/ 1 w 79"/>
                <a:gd name="T67" fmla="*/ 0 h 39"/>
                <a:gd name="T68" fmla="*/ 0 w 79"/>
                <a:gd name="T69" fmla="*/ 0 h 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9"/>
                <a:gd name="T106" fmla="*/ 0 h 39"/>
                <a:gd name="T107" fmla="*/ 79 w 79"/>
                <a:gd name="T108" fmla="*/ 39 h 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9" h="39">
                  <a:moveTo>
                    <a:pt x="0" y="0"/>
                  </a:moveTo>
                  <a:lnTo>
                    <a:pt x="0" y="1"/>
                  </a:lnTo>
                  <a:lnTo>
                    <a:pt x="0" y="3"/>
                  </a:lnTo>
                  <a:lnTo>
                    <a:pt x="0" y="4"/>
                  </a:lnTo>
                  <a:lnTo>
                    <a:pt x="1" y="11"/>
                  </a:lnTo>
                  <a:lnTo>
                    <a:pt x="5" y="18"/>
                  </a:lnTo>
                  <a:lnTo>
                    <a:pt x="9" y="24"/>
                  </a:lnTo>
                  <a:lnTo>
                    <a:pt x="15" y="29"/>
                  </a:lnTo>
                  <a:lnTo>
                    <a:pt x="21" y="34"/>
                  </a:lnTo>
                  <a:lnTo>
                    <a:pt x="27" y="36"/>
                  </a:lnTo>
                  <a:lnTo>
                    <a:pt x="34" y="39"/>
                  </a:lnTo>
                  <a:lnTo>
                    <a:pt x="43" y="39"/>
                  </a:lnTo>
                  <a:lnTo>
                    <a:pt x="51" y="38"/>
                  </a:lnTo>
                  <a:lnTo>
                    <a:pt x="57" y="34"/>
                  </a:lnTo>
                  <a:lnTo>
                    <a:pt x="63" y="30"/>
                  </a:lnTo>
                  <a:lnTo>
                    <a:pt x="69" y="26"/>
                  </a:lnTo>
                  <a:lnTo>
                    <a:pt x="73" y="21"/>
                  </a:lnTo>
                  <a:lnTo>
                    <a:pt x="77" y="13"/>
                  </a:lnTo>
                  <a:lnTo>
                    <a:pt x="78" y="7"/>
                  </a:lnTo>
                  <a:lnTo>
                    <a:pt x="79" y="0"/>
                  </a:lnTo>
                  <a:lnTo>
                    <a:pt x="64" y="0"/>
                  </a:lnTo>
                  <a:lnTo>
                    <a:pt x="63" y="10"/>
                  </a:lnTo>
                  <a:lnTo>
                    <a:pt x="58" y="17"/>
                  </a:lnTo>
                  <a:lnTo>
                    <a:pt x="51" y="22"/>
                  </a:lnTo>
                  <a:lnTo>
                    <a:pt x="42" y="24"/>
                  </a:lnTo>
                  <a:lnTo>
                    <a:pt x="32" y="23"/>
                  </a:lnTo>
                  <a:lnTo>
                    <a:pt x="23" y="18"/>
                  </a:lnTo>
                  <a:lnTo>
                    <a:pt x="17" y="12"/>
                  </a:lnTo>
                  <a:lnTo>
                    <a:pt x="15" y="3"/>
                  </a:lnTo>
                  <a:lnTo>
                    <a:pt x="15" y="1"/>
                  </a:lnTo>
                  <a:lnTo>
                    <a:pt x="15" y="0"/>
                  </a:lnTo>
                  <a:lnTo>
                    <a:pt x="0"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89" name="Freeform 842"/>
            <p:cNvSpPr>
              <a:spLocks noChangeArrowheads="1"/>
            </p:cNvSpPr>
            <p:nvPr/>
          </p:nvSpPr>
          <p:spPr bwMode="auto">
            <a:xfrm>
              <a:off x="320" y="71"/>
              <a:ext cx="22" cy="18"/>
            </a:xfrm>
            <a:custGeom>
              <a:avLst/>
              <a:gdLst>
                <a:gd name="T0" fmla="*/ 0 w 45"/>
                <a:gd name="T1" fmla="*/ 1 h 36"/>
                <a:gd name="T2" fmla="*/ 0 w 45"/>
                <a:gd name="T3" fmla="*/ 0 h 36"/>
                <a:gd name="T4" fmla="*/ 0 w 45"/>
                <a:gd name="T5" fmla="*/ 1 h 36"/>
                <a:gd name="T6" fmla="*/ 0 w 45"/>
                <a:gd name="T7" fmla="*/ 1 h 36"/>
                <a:gd name="T8" fmla="*/ 0 w 45"/>
                <a:gd name="T9" fmla="*/ 1 h 36"/>
                <a:gd name="T10" fmla="*/ 0 w 45"/>
                <a:gd name="T11" fmla="*/ 1 h 36"/>
                <a:gd name="T12" fmla="*/ 0 w 45"/>
                <a:gd name="T13" fmla="*/ 1 h 36"/>
                <a:gd name="T14" fmla="*/ 0 w 45"/>
                <a:gd name="T15" fmla="*/ 1 h 36"/>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36"/>
                <a:gd name="T26" fmla="*/ 45 w 45"/>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36">
                  <a:moveTo>
                    <a:pt x="0" y="36"/>
                  </a:moveTo>
                  <a:lnTo>
                    <a:pt x="17" y="0"/>
                  </a:lnTo>
                  <a:lnTo>
                    <a:pt x="35" y="1"/>
                  </a:lnTo>
                  <a:lnTo>
                    <a:pt x="45" y="36"/>
                  </a:lnTo>
                  <a:lnTo>
                    <a:pt x="30" y="36"/>
                  </a:lnTo>
                  <a:lnTo>
                    <a:pt x="25" y="19"/>
                  </a:lnTo>
                  <a:lnTo>
                    <a:pt x="17" y="36"/>
                  </a:lnTo>
                  <a:lnTo>
                    <a:pt x="0" y="36"/>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90" name="Freeform 843"/>
            <p:cNvSpPr>
              <a:spLocks noChangeArrowheads="1"/>
            </p:cNvSpPr>
            <p:nvPr/>
          </p:nvSpPr>
          <p:spPr bwMode="auto">
            <a:xfrm>
              <a:off x="311" y="89"/>
              <a:ext cx="37" cy="22"/>
            </a:xfrm>
            <a:custGeom>
              <a:avLst/>
              <a:gdLst>
                <a:gd name="T0" fmla="*/ 0 w 75"/>
                <a:gd name="T1" fmla="*/ 0 h 45"/>
                <a:gd name="T2" fmla="*/ 0 w 75"/>
                <a:gd name="T3" fmla="*/ 0 h 45"/>
                <a:gd name="T4" fmla="*/ 0 w 75"/>
                <a:gd name="T5" fmla="*/ 0 h 45"/>
                <a:gd name="T6" fmla="*/ 0 w 75"/>
                <a:gd name="T7" fmla="*/ 0 h 45"/>
                <a:gd name="T8" fmla="*/ 0 w 75"/>
                <a:gd name="T9" fmla="*/ 0 h 45"/>
                <a:gd name="T10" fmla="*/ 0 w 75"/>
                <a:gd name="T11" fmla="*/ 0 h 45"/>
                <a:gd name="T12" fmla="*/ 0 w 75"/>
                <a:gd name="T13" fmla="*/ 0 h 45"/>
                <a:gd name="T14" fmla="*/ 0 w 75"/>
                <a:gd name="T15" fmla="*/ 0 h 45"/>
                <a:gd name="T16" fmla="*/ 0 w 75"/>
                <a:gd name="T17" fmla="*/ 0 h 45"/>
                <a:gd name="T18" fmla="*/ 0 w 75"/>
                <a:gd name="T19" fmla="*/ 0 h 45"/>
                <a:gd name="T20" fmla="*/ 0 w 75"/>
                <a:gd name="T21" fmla="*/ 0 h 45"/>
                <a:gd name="T22" fmla="*/ 0 w 75"/>
                <a:gd name="T23" fmla="*/ 0 h 45"/>
                <a:gd name="T24" fmla="*/ 0 w 75"/>
                <a:gd name="T25" fmla="*/ 0 h 45"/>
                <a:gd name="T26" fmla="*/ 0 w 75"/>
                <a:gd name="T27" fmla="*/ 0 h 45"/>
                <a:gd name="T28" fmla="*/ 0 w 75"/>
                <a:gd name="T29" fmla="*/ 0 h 45"/>
                <a:gd name="T30" fmla="*/ 0 w 75"/>
                <a:gd name="T31" fmla="*/ 0 h 45"/>
                <a:gd name="T32" fmla="*/ 0 w 75"/>
                <a:gd name="T33" fmla="*/ 0 h 45"/>
                <a:gd name="T34" fmla="*/ 0 w 75"/>
                <a:gd name="T35" fmla="*/ 0 h 45"/>
                <a:gd name="T36" fmla="*/ 0 w 75"/>
                <a:gd name="T37" fmla="*/ 0 h 45"/>
                <a:gd name="T38" fmla="*/ 0 w 75"/>
                <a:gd name="T39" fmla="*/ 0 h 45"/>
                <a:gd name="T40" fmla="*/ 0 w 75"/>
                <a:gd name="T41" fmla="*/ 0 h 45"/>
                <a:gd name="T42" fmla="*/ 0 w 75"/>
                <a:gd name="T43" fmla="*/ 0 h 45"/>
                <a:gd name="T44" fmla="*/ 0 w 75"/>
                <a:gd name="T45" fmla="*/ 0 h 45"/>
                <a:gd name="T46" fmla="*/ 0 w 75"/>
                <a:gd name="T47" fmla="*/ 0 h 45"/>
                <a:gd name="T48" fmla="*/ 0 w 75"/>
                <a:gd name="T49" fmla="*/ 0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5"/>
                <a:gd name="T76" fmla="*/ 0 h 45"/>
                <a:gd name="T77" fmla="*/ 75 w 75"/>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5" h="45">
                  <a:moveTo>
                    <a:pt x="18" y="0"/>
                  </a:moveTo>
                  <a:lnTo>
                    <a:pt x="0" y="39"/>
                  </a:lnTo>
                  <a:lnTo>
                    <a:pt x="3" y="39"/>
                  </a:lnTo>
                  <a:lnTo>
                    <a:pt x="7" y="39"/>
                  </a:lnTo>
                  <a:lnTo>
                    <a:pt x="11" y="39"/>
                  </a:lnTo>
                  <a:lnTo>
                    <a:pt x="14" y="40"/>
                  </a:lnTo>
                  <a:lnTo>
                    <a:pt x="22" y="27"/>
                  </a:lnTo>
                  <a:lnTo>
                    <a:pt x="30" y="27"/>
                  </a:lnTo>
                  <a:lnTo>
                    <a:pt x="38" y="27"/>
                  </a:lnTo>
                  <a:lnTo>
                    <a:pt x="46" y="28"/>
                  </a:lnTo>
                  <a:lnTo>
                    <a:pt x="55" y="29"/>
                  </a:lnTo>
                  <a:lnTo>
                    <a:pt x="59" y="42"/>
                  </a:lnTo>
                  <a:lnTo>
                    <a:pt x="63" y="44"/>
                  </a:lnTo>
                  <a:lnTo>
                    <a:pt x="67" y="44"/>
                  </a:lnTo>
                  <a:lnTo>
                    <a:pt x="71" y="44"/>
                  </a:lnTo>
                  <a:lnTo>
                    <a:pt x="75" y="45"/>
                  </a:lnTo>
                  <a:lnTo>
                    <a:pt x="63" y="0"/>
                  </a:lnTo>
                  <a:lnTo>
                    <a:pt x="48" y="0"/>
                  </a:lnTo>
                  <a:lnTo>
                    <a:pt x="53" y="16"/>
                  </a:lnTo>
                  <a:lnTo>
                    <a:pt x="46" y="15"/>
                  </a:lnTo>
                  <a:lnTo>
                    <a:pt x="40" y="15"/>
                  </a:lnTo>
                  <a:lnTo>
                    <a:pt x="34" y="13"/>
                  </a:lnTo>
                  <a:lnTo>
                    <a:pt x="28" y="13"/>
                  </a:lnTo>
                  <a:lnTo>
                    <a:pt x="35" y="0"/>
                  </a:lnTo>
                  <a:lnTo>
                    <a:pt x="18"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91" name="Freeform 844"/>
            <p:cNvSpPr>
              <a:spLocks noChangeArrowheads="1"/>
            </p:cNvSpPr>
            <p:nvPr/>
          </p:nvSpPr>
          <p:spPr bwMode="auto">
            <a:xfrm>
              <a:off x="274" y="70"/>
              <a:ext cx="34" cy="40"/>
            </a:xfrm>
            <a:custGeom>
              <a:avLst/>
              <a:gdLst>
                <a:gd name="T0" fmla="*/ 1 w 68"/>
                <a:gd name="T1" fmla="*/ 1 h 78"/>
                <a:gd name="T2" fmla="*/ 1 w 68"/>
                <a:gd name="T3" fmla="*/ 1 h 78"/>
                <a:gd name="T4" fmla="*/ 1 w 68"/>
                <a:gd name="T5" fmla="*/ 1 h 78"/>
                <a:gd name="T6" fmla="*/ 0 w 68"/>
                <a:gd name="T7" fmla="*/ 1 h 78"/>
                <a:gd name="T8" fmla="*/ 1 w 68"/>
                <a:gd name="T9" fmla="*/ 1 h 78"/>
                <a:gd name="T10" fmla="*/ 1 w 68"/>
                <a:gd name="T11" fmla="*/ 1 h 78"/>
                <a:gd name="T12" fmla="*/ 1 w 68"/>
                <a:gd name="T13" fmla="*/ 1 h 78"/>
                <a:gd name="T14" fmla="*/ 1 w 68"/>
                <a:gd name="T15" fmla="*/ 1 h 78"/>
                <a:gd name="T16" fmla="*/ 1 w 68"/>
                <a:gd name="T17" fmla="*/ 1 h 78"/>
                <a:gd name="T18" fmla="*/ 1 w 68"/>
                <a:gd name="T19" fmla="*/ 1 h 78"/>
                <a:gd name="T20" fmla="*/ 1 w 68"/>
                <a:gd name="T21" fmla="*/ 0 h 78"/>
                <a:gd name="T22" fmla="*/ 1 w 68"/>
                <a:gd name="T23" fmla="*/ 0 h 78"/>
                <a:gd name="T24" fmla="*/ 1 w 68"/>
                <a:gd name="T25" fmla="*/ 1 h 78"/>
                <a:gd name="T26" fmla="*/ 1 w 68"/>
                <a:gd name="T27" fmla="*/ 1 h 78"/>
                <a:gd name="T28" fmla="*/ 1 w 68"/>
                <a:gd name="T29" fmla="*/ 1 h 78"/>
                <a:gd name="T30" fmla="*/ 1 w 68"/>
                <a:gd name="T31" fmla="*/ 1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8"/>
                <a:gd name="T49" fmla="*/ 0 h 78"/>
                <a:gd name="T50" fmla="*/ 68 w 68"/>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8" h="78">
                  <a:moveTo>
                    <a:pt x="34" y="78"/>
                  </a:moveTo>
                  <a:lnTo>
                    <a:pt x="26" y="17"/>
                  </a:lnTo>
                  <a:lnTo>
                    <a:pt x="2" y="19"/>
                  </a:lnTo>
                  <a:lnTo>
                    <a:pt x="0" y="6"/>
                  </a:lnTo>
                  <a:lnTo>
                    <a:pt x="10" y="5"/>
                  </a:lnTo>
                  <a:lnTo>
                    <a:pt x="19" y="3"/>
                  </a:lnTo>
                  <a:lnTo>
                    <a:pt x="26" y="2"/>
                  </a:lnTo>
                  <a:lnTo>
                    <a:pt x="34" y="2"/>
                  </a:lnTo>
                  <a:lnTo>
                    <a:pt x="41" y="1"/>
                  </a:lnTo>
                  <a:lnTo>
                    <a:pt x="49" y="1"/>
                  </a:lnTo>
                  <a:lnTo>
                    <a:pt x="57" y="0"/>
                  </a:lnTo>
                  <a:lnTo>
                    <a:pt x="67" y="0"/>
                  </a:lnTo>
                  <a:lnTo>
                    <a:pt x="68" y="13"/>
                  </a:lnTo>
                  <a:lnTo>
                    <a:pt x="44" y="16"/>
                  </a:lnTo>
                  <a:lnTo>
                    <a:pt x="50" y="77"/>
                  </a:lnTo>
                  <a:lnTo>
                    <a:pt x="34" y="78"/>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92" name="Freeform 845"/>
            <p:cNvSpPr>
              <a:spLocks noChangeArrowheads="1"/>
            </p:cNvSpPr>
            <p:nvPr/>
          </p:nvSpPr>
          <p:spPr bwMode="auto">
            <a:xfrm>
              <a:off x="401" y="89"/>
              <a:ext cx="39" cy="44"/>
            </a:xfrm>
            <a:custGeom>
              <a:avLst/>
              <a:gdLst>
                <a:gd name="T0" fmla="*/ 1 w 78"/>
                <a:gd name="T1" fmla="*/ 1 h 88"/>
                <a:gd name="T2" fmla="*/ 1 w 78"/>
                <a:gd name="T3" fmla="*/ 1 h 88"/>
                <a:gd name="T4" fmla="*/ 1 w 78"/>
                <a:gd name="T5" fmla="*/ 1 h 88"/>
                <a:gd name="T6" fmla="*/ 1 w 78"/>
                <a:gd name="T7" fmla="*/ 1 h 88"/>
                <a:gd name="T8" fmla="*/ 1 w 78"/>
                <a:gd name="T9" fmla="*/ 1 h 88"/>
                <a:gd name="T10" fmla="*/ 1 w 78"/>
                <a:gd name="T11" fmla="*/ 0 h 88"/>
                <a:gd name="T12" fmla="*/ 1 w 78"/>
                <a:gd name="T13" fmla="*/ 1 h 88"/>
                <a:gd name="T14" fmla="*/ 0 w 78"/>
                <a:gd name="T15" fmla="*/ 1 h 88"/>
                <a:gd name="T16" fmla="*/ 1 w 78"/>
                <a:gd name="T17" fmla="*/ 1 h 88"/>
                <a:gd name="T18" fmla="*/ 1 w 78"/>
                <a:gd name="T19" fmla="*/ 1 h 88"/>
                <a:gd name="T20" fmla="*/ 1 w 78"/>
                <a:gd name="T21" fmla="*/ 1 h 88"/>
                <a:gd name="T22" fmla="*/ 1 w 78"/>
                <a:gd name="T23" fmla="*/ 1 h 88"/>
                <a:gd name="T24" fmla="*/ 1 w 78"/>
                <a:gd name="T25" fmla="*/ 1 h 88"/>
                <a:gd name="T26" fmla="*/ 1 w 78"/>
                <a:gd name="T27" fmla="*/ 1 h 88"/>
                <a:gd name="T28" fmla="*/ 1 w 78"/>
                <a:gd name="T29" fmla="*/ 1 h 88"/>
                <a:gd name="T30" fmla="*/ 1 w 78"/>
                <a:gd name="T31" fmla="*/ 1 h 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8"/>
                <a:gd name="T49" fmla="*/ 0 h 88"/>
                <a:gd name="T50" fmla="*/ 78 w 78"/>
                <a:gd name="T51" fmla="*/ 88 h 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8" h="88">
                  <a:moveTo>
                    <a:pt x="31" y="41"/>
                  </a:moveTo>
                  <a:lnTo>
                    <a:pt x="26" y="7"/>
                  </a:lnTo>
                  <a:lnTo>
                    <a:pt x="21" y="6"/>
                  </a:lnTo>
                  <a:lnTo>
                    <a:pt x="17" y="4"/>
                  </a:lnTo>
                  <a:lnTo>
                    <a:pt x="12" y="3"/>
                  </a:lnTo>
                  <a:lnTo>
                    <a:pt x="9" y="0"/>
                  </a:lnTo>
                  <a:lnTo>
                    <a:pt x="17" y="50"/>
                  </a:lnTo>
                  <a:lnTo>
                    <a:pt x="0" y="81"/>
                  </a:lnTo>
                  <a:lnTo>
                    <a:pt x="15" y="88"/>
                  </a:lnTo>
                  <a:lnTo>
                    <a:pt x="32" y="57"/>
                  </a:lnTo>
                  <a:lnTo>
                    <a:pt x="78" y="36"/>
                  </a:lnTo>
                  <a:lnTo>
                    <a:pt x="74" y="34"/>
                  </a:lnTo>
                  <a:lnTo>
                    <a:pt x="70" y="31"/>
                  </a:lnTo>
                  <a:lnTo>
                    <a:pt x="67" y="29"/>
                  </a:lnTo>
                  <a:lnTo>
                    <a:pt x="63" y="27"/>
                  </a:lnTo>
                  <a:lnTo>
                    <a:pt x="31" y="41"/>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93" name="Freeform 846"/>
            <p:cNvSpPr>
              <a:spLocks noChangeArrowheads="1"/>
            </p:cNvSpPr>
            <p:nvPr/>
          </p:nvSpPr>
          <p:spPr bwMode="auto">
            <a:xfrm>
              <a:off x="363" y="77"/>
              <a:ext cx="30" cy="15"/>
            </a:xfrm>
            <a:custGeom>
              <a:avLst/>
              <a:gdLst>
                <a:gd name="T0" fmla="*/ 0 w 59"/>
                <a:gd name="T1" fmla="*/ 1 h 30"/>
                <a:gd name="T2" fmla="*/ 1 w 59"/>
                <a:gd name="T3" fmla="*/ 0 h 30"/>
                <a:gd name="T4" fmla="*/ 1 w 59"/>
                <a:gd name="T5" fmla="*/ 1 h 30"/>
                <a:gd name="T6" fmla="*/ 1 w 59"/>
                <a:gd name="T7" fmla="*/ 1 h 30"/>
                <a:gd name="T8" fmla="*/ 1 w 59"/>
                <a:gd name="T9" fmla="*/ 1 h 30"/>
                <a:gd name="T10" fmla="*/ 1 w 59"/>
                <a:gd name="T11" fmla="*/ 1 h 30"/>
                <a:gd name="T12" fmla="*/ 1 w 59"/>
                <a:gd name="T13" fmla="*/ 1 h 30"/>
                <a:gd name="T14" fmla="*/ 1 w 59"/>
                <a:gd name="T15" fmla="*/ 1 h 30"/>
                <a:gd name="T16" fmla="*/ 1 w 59"/>
                <a:gd name="T17" fmla="*/ 1 h 30"/>
                <a:gd name="T18" fmla="*/ 1 w 59"/>
                <a:gd name="T19" fmla="*/ 1 h 30"/>
                <a:gd name="T20" fmla="*/ 1 w 59"/>
                <a:gd name="T21" fmla="*/ 1 h 30"/>
                <a:gd name="T22" fmla="*/ 1 w 59"/>
                <a:gd name="T23" fmla="*/ 1 h 30"/>
                <a:gd name="T24" fmla="*/ 1 w 59"/>
                <a:gd name="T25" fmla="*/ 1 h 30"/>
                <a:gd name="T26" fmla="*/ 1 w 59"/>
                <a:gd name="T27" fmla="*/ 1 h 30"/>
                <a:gd name="T28" fmla="*/ 1 w 59"/>
                <a:gd name="T29" fmla="*/ 1 h 30"/>
                <a:gd name="T30" fmla="*/ 1 w 59"/>
                <a:gd name="T31" fmla="*/ 1 h 30"/>
                <a:gd name="T32" fmla="*/ 1 w 59"/>
                <a:gd name="T33" fmla="*/ 1 h 30"/>
                <a:gd name="T34" fmla="*/ 1 w 59"/>
                <a:gd name="T35" fmla="*/ 1 h 30"/>
                <a:gd name="T36" fmla="*/ 1 w 59"/>
                <a:gd name="T37" fmla="*/ 1 h 30"/>
                <a:gd name="T38" fmla="*/ 1 w 59"/>
                <a:gd name="T39" fmla="*/ 1 h 30"/>
                <a:gd name="T40" fmla="*/ 1 w 59"/>
                <a:gd name="T41" fmla="*/ 1 h 30"/>
                <a:gd name="T42" fmla="*/ 1 w 59"/>
                <a:gd name="T43" fmla="*/ 1 h 30"/>
                <a:gd name="T44" fmla="*/ 1 w 59"/>
                <a:gd name="T45" fmla="*/ 1 h 30"/>
                <a:gd name="T46" fmla="*/ 1 w 59"/>
                <a:gd name="T47" fmla="*/ 1 h 30"/>
                <a:gd name="T48" fmla="*/ 0 w 59"/>
                <a:gd name="T49" fmla="*/ 1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0"/>
                <a:gd name="T77" fmla="*/ 59 w 59"/>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0">
                  <a:moveTo>
                    <a:pt x="0" y="30"/>
                  </a:moveTo>
                  <a:lnTo>
                    <a:pt x="8" y="0"/>
                  </a:lnTo>
                  <a:lnTo>
                    <a:pt x="13" y="1"/>
                  </a:lnTo>
                  <a:lnTo>
                    <a:pt x="18" y="3"/>
                  </a:lnTo>
                  <a:lnTo>
                    <a:pt x="23" y="4"/>
                  </a:lnTo>
                  <a:lnTo>
                    <a:pt x="28" y="6"/>
                  </a:lnTo>
                  <a:lnTo>
                    <a:pt x="33" y="7"/>
                  </a:lnTo>
                  <a:lnTo>
                    <a:pt x="37" y="9"/>
                  </a:lnTo>
                  <a:lnTo>
                    <a:pt x="42" y="11"/>
                  </a:lnTo>
                  <a:lnTo>
                    <a:pt x="47" y="12"/>
                  </a:lnTo>
                  <a:lnTo>
                    <a:pt x="53" y="15"/>
                  </a:lnTo>
                  <a:lnTo>
                    <a:pt x="56" y="19"/>
                  </a:lnTo>
                  <a:lnTo>
                    <a:pt x="58" y="24"/>
                  </a:lnTo>
                  <a:lnTo>
                    <a:pt x="59" y="30"/>
                  </a:lnTo>
                  <a:lnTo>
                    <a:pt x="44" y="30"/>
                  </a:lnTo>
                  <a:lnTo>
                    <a:pt x="44" y="29"/>
                  </a:lnTo>
                  <a:lnTo>
                    <a:pt x="43" y="27"/>
                  </a:lnTo>
                  <a:lnTo>
                    <a:pt x="40" y="25"/>
                  </a:lnTo>
                  <a:lnTo>
                    <a:pt x="38" y="24"/>
                  </a:lnTo>
                  <a:lnTo>
                    <a:pt x="33" y="23"/>
                  </a:lnTo>
                  <a:lnTo>
                    <a:pt x="29" y="21"/>
                  </a:lnTo>
                  <a:lnTo>
                    <a:pt x="26" y="19"/>
                  </a:lnTo>
                  <a:lnTo>
                    <a:pt x="21" y="18"/>
                  </a:lnTo>
                  <a:lnTo>
                    <a:pt x="17" y="30"/>
                  </a:lnTo>
                  <a:lnTo>
                    <a:pt x="0" y="3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94" name="Freeform 847"/>
            <p:cNvSpPr>
              <a:spLocks noChangeArrowheads="1"/>
            </p:cNvSpPr>
            <p:nvPr/>
          </p:nvSpPr>
          <p:spPr bwMode="auto">
            <a:xfrm>
              <a:off x="356" y="92"/>
              <a:ext cx="37" cy="30"/>
            </a:xfrm>
            <a:custGeom>
              <a:avLst/>
              <a:gdLst>
                <a:gd name="T0" fmla="*/ 1 w 73"/>
                <a:gd name="T1" fmla="*/ 0 h 60"/>
                <a:gd name="T2" fmla="*/ 0 w 73"/>
                <a:gd name="T3" fmla="*/ 1 h 60"/>
                <a:gd name="T4" fmla="*/ 1 w 73"/>
                <a:gd name="T5" fmla="*/ 1 h 60"/>
                <a:gd name="T6" fmla="*/ 1 w 73"/>
                <a:gd name="T7" fmla="*/ 1 h 60"/>
                <a:gd name="T8" fmla="*/ 1 w 73"/>
                <a:gd name="T9" fmla="*/ 1 h 60"/>
                <a:gd name="T10" fmla="*/ 1 w 73"/>
                <a:gd name="T11" fmla="*/ 1 h 60"/>
                <a:gd name="T12" fmla="*/ 1 w 73"/>
                <a:gd name="T13" fmla="*/ 1 h 60"/>
                <a:gd name="T14" fmla="*/ 1 w 73"/>
                <a:gd name="T15" fmla="*/ 1 h 60"/>
                <a:gd name="T16" fmla="*/ 1 w 73"/>
                <a:gd name="T17" fmla="*/ 1 h 60"/>
                <a:gd name="T18" fmla="*/ 1 w 73"/>
                <a:gd name="T19" fmla="*/ 1 h 60"/>
                <a:gd name="T20" fmla="*/ 1 w 73"/>
                <a:gd name="T21" fmla="*/ 1 h 60"/>
                <a:gd name="T22" fmla="*/ 1 w 73"/>
                <a:gd name="T23" fmla="*/ 1 h 60"/>
                <a:gd name="T24" fmla="*/ 1 w 73"/>
                <a:gd name="T25" fmla="*/ 1 h 60"/>
                <a:gd name="T26" fmla="*/ 1 w 73"/>
                <a:gd name="T27" fmla="*/ 1 h 60"/>
                <a:gd name="T28" fmla="*/ 1 w 73"/>
                <a:gd name="T29" fmla="*/ 1 h 60"/>
                <a:gd name="T30" fmla="*/ 1 w 73"/>
                <a:gd name="T31" fmla="*/ 1 h 60"/>
                <a:gd name="T32" fmla="*/ 1 w 73"/>
                <a:gd name="T33" fmla="*/ 1 h 60"/>
                <a:gd name="T34" fmla="*/ 1 w 73"/>
                <a:gd name="T35" fmla="*/ 0 h 60"/>
                <a:gd name="T36" fmla="*/ 1 w 73"/>
                <a:gd name="T37" fmla="*/ 0 h 60"/>
                <a:gd name="T38" fmla="*/ 1 w 73"/>
                <a:gd name="T39" fmla="*/ 1 h 60"/>
                <a:gd name="T40" fmla="*/ 1 w 73"/>
                <a:gd name="T41" fmla="*/ 1 h 60"/>
                <a:gd name="T42" fmla="*/ 1 w 73"/>
                <a:gd name="T43" fmla="*/ 1 h 60"/>
                <a:gd name="T44" fmla="*/ 1 w 73"/>
                <a:gd name="T45" fmla="*/ 1 h 60"/>
                <a:gd name="T46" fmla="*/ 1 w 73"/>
                <a:gd name="T47" fmla="*/ 1 h 60"/>
                <a:gd name="T48" fmla="*/ 1 w 73"/>
                <a:gd name="T49" fmla="*/ 0 h 60"/>
                <a:gd name="T50" fmla="*/ 1 w 73"/>
                <a:gd name="T51" fmla="*/ 0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
                <a:gd name="T79" fmla="*/ 0 h 60"/>
                <a:gd name="T80" fmla="*/ 73 w 73"/>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 h="60">
                  <a:moveTo>
                    <a:pt x="14" y="0"/>
                  </a:moveTo>
                  <a:lnTo>
                    <a:pt x="0" y="42"/>
                  </a:lnTo>
                  <a:lnTo>
                    <a:pt x="5" y="44"/>
                  </a:lnTo>
                  <a:lnTo>
                    <a:pt x="10" y="45"/>
                  </a:lnTo>
                  <a:lnTo>
                    <a:pt x="14" y="46"/>
                  </a:lnTo>
                  <a:lnTo>
                    <a:pt x="19" y="47"/>
                  </a:lnTo>
                  <a:lnTo>
                    <a:pt x="25" y="21"/>
                  </a:lnTo>
                  <a:lnTo>
                    <a:pt x="41" y="25"/>
                  </a:lnTo>
                  <a:lnTo>
                    <a:pt x="44" y="54"/>
                  </a:lnTo>
                  <a:lnTo>
                    <a:pt x="48" y="56"/>
                  </a:lnTo>
                  <a:lnTo>
                    <a:pt x="53" y="58"/>
                  </a:lnTo>
                  <a:lnTo>
                    <a:pt x="57" y="59"/>
                  </a:lnTo>
                  <a:lnTo>
                    <a:pt x="61" y="60"/>
                  </a:lnTo>
                  <a:lnTo>
                    <a:pt x="56" y="27"/>
                  </a:lnTo>
                  <a:lnTo>
                    <a:pt x="64" y="23"/>
                  </a:lnTo>
                  <a:lnTo>
                    <a:pt x="69" y="17"/>
                  </a:lnTo>
                  <a:lnTo>
                    <a:pt x="73" y="9"/>
                  </a:lnTo>
                  <a:lnTo>
                    <a:pt x="73" y="0"/>
                  </a:lnTo>
                  <a:lnTo>
                    <a:pt x="58" y="0"/>
                  </a:lnTo>
                  <a:lnTo>
                    <a:pt x="57" y="5"/>
                  </a:lnTo>
                  <a:lnTo>
                    <a:pt x="53" y="10"/>
                  </a:lnTo>
                  <a:lnTo>
                    <a:pt x="49" y="12"/>
                  </a:lnTo>
                  <a:lnTo>
                    <a:pt x="46" y="12"/>
                  </a:lnTo>
                  <a:lnTo>
                    <a:pt x="28" y="7"/>
                  </a:lnTo>
                  <a:lnTo>
                    <a:pt x="31" y="0"/>
                  </a:lnTo>
                  <a:lnTo>
                    <a:pt x="14"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95" name="Freeform 848"/>
            <p:cNvSpPr>
              <a:spLocks noChangeArrowheads="1"/>
            </p:cNvSpPr>
            <p:nvPr/>
          </p:nvSpPr>
          <p:spPr bwMode="auto">
            <a:xfrm>
              <a:off x="185" y="96"/>
              <a:ext cx="34" cy="14"/>
            </a:xfrm>
            <a:custGeom>
              <a:avLst/>
              <a:gdLst>
                <a:gd name="T0" fmla="*/ 1 w 68"/>
                <a:gd name="T1" fmla="*/ 1 h 27"/>
                <a:gd name="T2" fmla="*/ 0 w 68"/>
                <a:gd name="T3" fmla="*/ 1 h 27"/>
                <a:gd name="T4" fmla="*/ 1 w 68"/>
                <a:gd name="T5" fmla="*/ 1 h 27"/>
                <a:gd name="T6" fmla="*/ 1 w 68"/>
                <a:gd name="T7" fmla="*/ 1 h 27"/>
                <a:gd name="T8" fmla="*/ 1 w 68"/>
                <a:gd name="T9" fmla="*/ 1 h 27"/>
                <a:gd name="T10" fmla="*/ 1 w 68"/>
                <a:gd name="T11" fmla="*/ 1 h 27"/>
                <a:gd name="T12" fmla="*/ 1 w 68"/>
                <a:gd name="T13" fmla="*/ 0 h 27"/>
                <a:gd name="T14" fmla="*/ 1 w 68"/>
                <a:gd name="T15" fmla="*/ 1 h 27"/>
                <a:gd name="T16" fmla="*/ 1 w 68"/>
                <a:gd name="T17" fmla="*/ 1 h 27"/>
                <a:gd name="T18" fmla="*/ 1 w 68"/>
                <a:gd name="T19" fmla="*/ 1 h 27"/>
                <a:gd name="T20" fmla="*/ 1 w 68"/>
                <a:gd name="T21" fmla="*/ 1 h 27"/>
                <a:gd name="T22" fmla="*/ 1 w 68"/>
                <a:gd name="T23" fmla="*/ 1 h 27"/>
                <a:gd name="T24" fmla="*/ 1 w 68"/>
                <a:gd name="T25" fmla="*/ 1 h 27"/>
                <a:gd name="T26" fmla="*/ 1 w 68"/>
                <a:gd name="T27" fmla="*/ 1 h 27"/>
                <a:gd name="T28" fmla="*/ 1 w 68"/>
                <a:gd name="T29" fmla="*/ 1 h 27"/>
                <a:gd name="T30" fmla="*/ 1 w 68"/>
                <a:gd name="T31" fmla="*/ 1 h 27"/>
                <a:gd name="T32" fmla="*/ 1 w 68"/>
                <a:gd name="T33" fmla="*/ 1 h 27"/>
                <a:gd name="T34" fmla="*/ 1 w 68"/>
                <a:gd name="T35" fmla="*/ 1 h 27"/>
                <a:gd name="T36" fmla="*/ 1 w 68"/>
                <a:gd name="T37" fmla="*/ 1 h 27"/>
                <a:gd name="T38" fmla="*/ 1 w 68"/>
                <a:gd name="T39" fmla="*/ 1 h 27"/>
                <a:gd name="T40" fmla="*/ 1 w 68"/>
                <a:gd name="T41" fmla="*/ 1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27"/>
                <a:gd name="T65" fmla="*/ 68 w 68"/>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27">
                  <a:moveTo>
                    <a:pt x="3" y="27"/>
                  </a:moveTo>
                  <a:lnTo>
                    <a:pt x="0" y="19"/>
                  </a:lnTo>
                  <a:lnTo>
                    <a:pt x="8" y="14"/>
                  </a:lnTo>
                  <a:lnTo>
                    <a:pt x="17" y="9"/>
                  </a:lnTo>
                  <a:lnTo>
                    <a:pt x="27" y="6"/>
                  </a:lnTo>
                  <a:lnTo>
                    <a:pt x="36" y="1"/>
                  </a:lnTo>
                  <a:lnTo>
                    <a:pt x="47" y="0"/>
                  </a:lnTo>
                  <a:lnTo>
                    <a:pt x="58" y="4"/>
                  </a:lnTo>
                  <a:lnTo>
                    <a:pt x="65" y="15"/>
                  </a:lnTo>
                  <a:lnTo>
                    <a:pt x="68" y="27"/>
                  </a:lnTo>
                  <a:lnTo>
                    <a:pt x="50" y="27"/>
                  </a:lnTo>
                  <a:lnTo>
                    <a:pt x="49" y="21"/>
                  </a:lnTo>
                  <a:lnTo>
                    <a:pt x="47" y="16"/>
                  </a:lnTo>
                  <a:lnTo>
                    <a:pt x="43" y="14"/>
                  </a:lnTo>
                  <a:lnTo>
                    <a:pt x="38" y="14"/>
                  </a:lnTo>
                  <a:lnTo>
                    <a:pt x="34" y="16"/>
                  </a:lnTo>
                  <a:lnTo>
                    <a:pt x="29" y="19"/>
                  </a:lnTo>
                  <a:lnTo>
                    <a:pt x="26" y="21"/>
                  </a:lnTo>
                  <a:lnTo>
                    <a:pt x="21" y="24"/>
                  </a:lnTo>
                  <a:lnTo>
                    <a:pt x="23" y="27"/>
                  </a:lnTo>
                  <a:lnTo>
                    <a:pt x="3" y="27"/>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96" name="Freeform 849"/>
            <p:cNvSpPr>
              <a:spLocks noChangeArrowheads="1"/>
            </p:cNvSpPr>
            <p:nvPr/>
          </p:nvSpPr>
          <p:spPr bwMode="auto">
            <a:xfrm>
              <a:off x="187" y="110"/>
              <a:ext cx="45" cy="29"/>
            </a:xfrm>
            <a:custGeom>
              <a:avLst/>
              <a:gdLst>
                <a:gd name="T0" fmla="*/ 0 w 89"/>
                <a:gd name="T1" fmla="*/ 0 h 58"/>
                <a:gd name="T2" fmla="*/ 1 w 89"/>
                <a:gd name="T3" fmla="*/ 1 h 58"/>
                <a:gd name="T4" fmla="*/ 1 w 89"/>
                <a:gd name="T5" fmla="*/ 1 h 58"/>
                <a:gd name="T6" fmla="*/ 1 w 89"/>
                <a:gd name="T7" fmla="*/ 1 h 58"/>
                <a:gd name="T8" fmla="*/ 1 w 89"/>
                <a:gd name="T9" fmla="*/ 1 h 58"/>
                <a:gd name="T10" fmla="*/ 1 w 89"/>
                <a:gd name="T11" fmla="*/ 1 h 58"/>
                <a:gd name="T12" fmla="*/ 1 w 89"/>
                <a:gd name="T13" fmla="*/ 1 h 58"/>
                <a:gd name="T14" fmla="*/ 1 w 89"/>
                <a:gd name="T15" fmla="*/ 1 h 58"/>
                <a:gd name="T16" fmla="*/ 1 w 89"/>
                <a:gd name="T17" fmla="*/ 1 h 58"/>
                <a:gd name="T18" fmla="*/ 1 w 89"/>
                <a:gd name="T19" fmla="*/ 1 h 58"/>
                <a:gd name="T20" fmla="*/ 1 w 89"/>
                <a:gd name="T21" fmla="*/ 1 h 58"/>
                <a:gd name="T22" fmla="*/ 1 w 89"/>
                <a:gd name="T23" fmla="*/ 1 h 58"/>
                <a:gd name="T24" fmla="*/ 1 w 89"/>
                <a:gd name="T25" fmla="*/ 1 h 58"/>
                <a:gd name="T26" fmla="*/ 1 w 89"/>
                <a:gd name="T27" fmla="*/ 1 h 58"/>
                <a:gd name="T28" fmla="*/ 1 w 89"/>
                <a:gd name="T29" fmla="*/ 1 h 58"/>
                <a:gd name="T30" fmla="*/ 1 w 89"/>
                <a:gd name="T31" fmla="*/ 1 h 58"/>
                <a:gd name="T32" fmla="*/ 1 w 89"/>
                <a:gd name="T33" fmla="*/ 1 h 58"/>
                <a:gd name="T34" fmla="*/ 1 w 89"/>
                <a:gd name="T35" fmla="*/ 0 h 58"/>
                <a:gd name="T36" fmla="*/ 1 w 89"/>
                <a:gd name="T37" fmla="*/ 0 h 58"/>
                <a:gd name="T38" fmla="*/ 1 w 89"/>
                <a:gd name="T39" fmla="*/ 1 h 58"/>
                <a:gd name="T40" fmla="*/ 1 w 89"/>
                <a:gd name="T41" fmla="*/ 1 h 58"/>
                <a:gd name="T42" fmla="*/ 1 w 89"/>
                <a:gd name="T43" fmla="*/ 1 h 58"/>
                <a:gd name="T44" fmla="*/ 1 w 89"/>
                <a:gd name="T45" fmla="*/ 1 h 58"/>
                <a:gd name="T46" fmla="*/ 1 w 89"/>
                <a:gd name="T47" fmla="*/ 1 h 58"/>
                <a:gd name="T48" fmla="*/ 1 w 89"/>
                <a:gd name="T49" fmla="*/ 0 h 58"/>
                <a:gd name="T50" fmla="*/ 0 w 89"/>
                <a:gd name="T51" fmla="*/ 0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58"/>
                <a:gd name="T80" fmla="*/ 89 w 89"/>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58">
                  <a:moveTo>
                    <a:pt x="0" y="0"/>
                  </a:moveTo>
                  <a:lnTo>
                    <a:pt x="34" y="58"/>
                  </a:lnTo>
                  <a:lnTo>
                    <a:pt x="39" y="56"/>
                  </a:lnTo>
                  <a:lnTo>
                    <a:pt x="42" y="53"/>
                  </a:lnTo>
                  <a:lnTo>
                    <a:pt x="46" y="51"/>
                  </a:lnTo>
                  <a:lnTo>
                    <a:pt x="50" y="48"/>
                  </a:lnTo>
                  <a:lnTo>
                    <a:pt x="35" y="26"/>
                  </a:lnTo>
                  <a:lnTo>
                    <a:pt x="50" y="18"/>
                  </a:lnTo>
                  <a:lnTo>
                    <a:pt x="73" y="35"/>
                  </a:lnTo>
                  <a:lnTo>
                    <a:pt x="78" y="34"/>
                  </a:lnTo>
                  <a:lnTo>
                    <a:pt x="82" y="32"/>
                  </a:lnTo>
                  <a:lnTo>
                    <a:pt x="86" y="30"/>
                  </a:lnTo>
                  <a:lnTo>
                    <a:pt x="89" y="28"/>
                  </a:lnTo>
                  <a:lnTo>
                    <a:pt x="61" y="9"/>
                  </a:lnTo>
                  <a:lnTo>
                    <a:pt x="62" y="6"/>
                  </a:lnTo>
                  <a:lnTo>
                    <a:pt x="63" y="4"/>
                  </a:lnTo>
                  <a:lnTo>
                    <a:pt x="63" y="3"/>
                  </a:lnTo>
                  <a:lnTo>
                    <a:pt x="65" y="0"/>
                  </a:lnTo>
                  <a:lnTo>
                    <a:pt x="47" y="0"/>
                  </a:lnTo>
                  <a:lnTo>
                    <a:pt x="47" y="2"/>
                  </a:lnTo>
                  <a:lnTo>
                    <a:pt x="46" y="3"/>
                  </a:lnTo>
                  <a:lnTo>
                    <a:pt x="46" y="4"/>
                  </a:lnTo>
                  <a:lnTo>
                    <a:pt x="45" y="5"/>
                  </a:lnTo>
                  <a:lnTo>
                    <a:pt x="28" y="14"/>
                  </a:lnTo>
                  <a:lnTo>
                    <a:pt x="20" y="0"/>
                  </a:lnTo>
                  <a:lnTo>
                    <a:pt x="0" y="0"/>
                  </a:lnTo>
                  <a:close/>
                </a:path>
              </a:pathLst>
            </a:custGeom>
            <a:solidFill>
              <a:srgbClr val="FFD8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97" name="Freeform 850"/>
            <p:cNvSpPr>
              <a:spLocks noChangeArrowheads="1"/>
            </p:cNvSpPr>
            <p:nvPr/>
          </p:nvSpPr>
          <p:spPr bwMode="auto">
            <a:xfrm>
              <a:off x="65" y="140"/>
              <a:ext cx="106" cy="224"/>
            </a:xfrm>
            <a:custGeom>
              <a:avLst/>
              <a:gdLst>
                <a:gd name="T0" fmla="*/ 1 w 210"/>
                <a:gd name="T1" fmla="*/ 1 h 448"/>
                <a:gd name="T2" fmla="*/ 1 w 210"/>
                <a:gd name="T3" fmla="*/ 1 h 448"/>
                <a:gd name="T4" fmla="*/ 1 w 210"/>
                <a:gd name="T5" fmla="*/ 1 h 448"/>
                <a:gd name="T6" fmla="*/ 1 w 210"/>
                <a:gd name="T7" fmla="*/ 1 h 448"/>
                <a:gd name="T8" fmla="*/ 1 w 210"/>
                <a:gd name="T9" fmla="*/ 1 h 448"/>
                <a:gd name="T10" fmla="*/ 1 w 210"/>
                <a:gd name="T11" fmla="*/ 1 h 448"/>
                <a:gd name="T12" fmla="*/ 1 w 210"/>
                <a:gd name="T13" fmla="*/ 1 h 448"/>
                <a:gd name="T14" fmla="*/ 1 w 210"/>
                <a:gd name="T15" fmla="*/ 1 h 448"/>
                <a:gd name="T16" fmla="*/ 1 w 210"/>
                <a:gd name="T17" fmla="*/ 1 h 448"/>
                <a:gd name="T18" fmla="*/ 1 w 210"/>
                <a:gd name="T19" fmla="*/ 1 h 448"/>
                <a:gd name="T20" fmla="*/ 1 w 210"/>
                <a:gd name="T21" fmla="*/ 1 h 448"/>
                <a:gd name="T22" fmla="*/ 1 w 210"/>
                <a:gd name="T23" fmla="*/ 1 h 448"/>
                <a:gd name="T24" fmla="*/ 0 w 210"/>
                <a:gd name="T25" fmla="*/ 1 h 448"/>
                <a:gd name="T26" fmla="*/ 0 w 210"/>
                <a:gd name="T27" fmla="*/ 1 h 448"/>
                <a:gd name="T28" fmla="*/ 1 w 210"/>
                <a:gd name="T29" fmla="*/ 1 h 448"/>
                <a:gd name="T30" fmla="*/ 1 w 210"/>
                <a:gd name="T31" fmla="*/ 1 h 448"/>
                <a:gd name="T32" fmla="*/ 1 w 210"/>
                <a:gd name="T33" fmla="*/ 1 h 448"/>
                <a:gd name="T34" fmla="*/ 1 w 210"/>
                <a:gd name="T35" fmla="*/ 1 h 448"/>
                <a:gd name="T36" fmla="*/ 1 w 210"/>
                <a:gd name="T37" fmla="*/ 1 h 448"/>
                <a:gd name="T38" fmla="*/ 1 w 210"/>
                <a:gd name="T39" fmla="*/ 1 h 448"/>
                <a:gd name="T40" fmla="*/ 1 w 210"/>
                <a:gd name="T41" fmla="*/ 1 h 448"/>
                <a:gd name="T42" fmla="*/ 1 w 210"/>
                <a:gd name="T43" fmla="*/ 1 h 448"/>
                <a:gd name="T44" fmla="*/ 1 w 210"/>
                <a:gd name="T45" fmla="*/ 1 h 448"/>
                <a:gd name="T46" fmla="*/ 1 w 210"/>
                <a:gd name="T47" fmla="*/ 1 h 448"/>
                <a:gd name="T48" fmla="*/ 1 w 210"/>
                <a:gd name="T49" fmla="*/ 1 h 448"/>
                <a:gd name="T50" fmla="*/ 1 w 210"/>
                <a:gd name="T51" fmla="*/ 1 h 448"/>
                <a:gd name="T52" fmla="*/ 1 w 210"/>
                <a:gd name="T53" fmla="*/ 1 h 448"/>
                <a:gd name="T54" fmla="*/ 1 w 210"/>
                <a:gd name="T55" fmla="*/ 1 h 448"/>
                <a:gd name="T56" fmla="*/ 1 w 210"/>
                <a:gd name="T57" fmla="*/ 1 h 448"/>
                <a:gd name="T58" fmla="*/ 1 w 210"/>
                <a:gd name="T59" fmla="*/ 1 h 448"/>
                <a:gd name="T60" fmla="*/ 1 w 210"/>
                <a:gd name="T61" fmla="*/ 1 h 448"/>
                <a:gd name="T62" fmla="*/ 1 w 210"/>
                <a:gd name="T63" fmla="*/ 1 h 448"/>
                <a:gd name="T64" fmla="*/ 1 w 210"/>
                <a:gd name="T65" fmla="*/ 1 h 448"/>
                <a:gd name="T66" fmla="*/ 1 w 210"/>
                <a:gd name="T67" fmla="*/ 1 h 448"/>
                <a:gd name="T68" fmla="*/ 1 w 210"/>
                <a:gd name="T69" fmla="*/ 1 h 448"/>
                <a:gd name="T70" fmla="*/ 1 w 210"/>
                <a:gd name="T71" fmla="*/ 1 h 448"/>
                <a:gd name="T72" fmla="*/ 1 w 210"/>
                <a:gd name="T73" fmla="*/ 1 h 448"/>
                <a:gd name="T74" fmla="*/ 1 w 210"/>
                <a:gd name="T75" fmla="*/ 1 h 448"/>
                <a:gd name="T76" fmla="*/ 1 w 210"/>
                <a:gd name="T77" fmla="*/ 1 h 448"/>
                <a:gd name="T78" fmla="*/ 1 w 210"/>
                <a:gd name="T79" fmla="*/ 1 h 448"/>
                <a:gd name="T80" fmla="*/ 1 w 210"/>
                <a:gd name="T81" fmla="*/ 1 h 448"/>
                <a:gd name="T82" fmla="*/ 1 w 210"/>
                <a:gd name="T83" fmla="*/ 1 h 448"/>
                <a:gd name="T84" fmla="*/ 1 w 210"/>
                <a:gd name="T85" fmla="*/ 1 h 448"/>
                <a:gd name="T86" fmla="*/ 1 w 210"/>
                <a:gd name="T87" fmla="*/ 1 h 448"/>
                <a:gd name="T88" fmla="*/ 1 w 210"/>
                <a:gd name="T89" fmla="*/ 1 h 448"/>
                <a:gd name="T90" fmla="*/ 1 w 210"/>
                <a:gd name="T91" fmla="*/ 1 h 448"/>
                <a:gd name="T92" fmla="*/ 1 w 210"/>
                <a:gd name="T93" fmla="*/ 1 h 448"/>
                <a:gd name="T94" fmla="*/ 1 w 210"/>
                <a:gd name="T95" fmla="*/ 1 h 448"/>
                <a:gd name="T96" fmla="*/ 1 w 210"/>
                <a:gd name="T97" fmla="*/ 0 h 448"/>
                <a:gd name="T98" fmla="*/ 1 w 210"/>
                <a:gd name="T99" fmla="*/ 1 h 448"/>
                <a:gd name="T100" fmla="*/ 1 w 210"/>
                <a:gd name="T101" fmla="*/ 1 h 4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0"/>
                <a:gd name="T154" fmla="*/ 0 h 448"/>
                <a:gd name="T155" fmla="*/ 210 w 210"/>
                <a:gd name="T156" fmla="*/ 448 h 4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0" h="448">
                  <a:moveTo>
                    <a:pt x="128" y="8"/>
                  </a:moveTo>
                  <a:lnTo>
                    <a:pt x="110" y="28"/>
                  </a:lnTo>
                  <a:lnTo>
                    <a:pt x="93" y="50"/>
                  </a:lnTo>
                  <a:lnTo>
                    <a:pt x="77" y="73"/>
                  </a:lnTo>
                  <a:lnTo>
                    <a:pt x="62" y="95"/>
                  </a:lnTo>
                  <a:lnTo>
                    <a:pt x="48" y="121"/>
                  </a:lnTo>
                  <a:lnTo>
                    <a:pt x="37" y="146"/>
                  </a:lnTo>
                  <a:lnTo>
                    <a:pt x="26" y="172"/>
                  </a:lnTo>
                  <a:lnTo>
                    <a:pt x="17" y="200"/>
                  </a:lnTo>
                  <a:lnTo>
                    <a:pt x="11" y="228"/>
                  </a:lnTo>
                  <a:lnTo>
                    <a:pt x="5" y="257"/>
                  </a:lnTo>
                  <a:lnTo>
                    <a:pt x="1" y="286"/>
                  </a:lnTo>
                  <a:lnTo>
                    <a:pt x="0" y="316"/>
                  </a:lnTo>
                  <a:lnTo>
                    <a:pt x="0" y="345"/>
                  </a:lnTo>
                  <a:lnTo>
                    <a:pt x="2" y="376"/>
                  </a:lnTo>
                  <a:lnTo>
                    <a:pt x="6" y="406"/>
                  </a:lnTo>
                  <a:lnTo>
                    <a:pt x="12" y="436"/>
                  </a:lnTo>
                  <a:lnTo>
                    <a:pt x="15" y="442"/>
                  </a:lnTo>
                  <a:lnTo>
                    <a:pt x="19" y="446"/>
                  </a:lnTo>
                  <a:lnTo>
                    <a:pt x="25" y="448"/>
                  </a:lnTo>
                  <a:lnTo>
                    <a:pt x="31" y="448"/>
                  </a:lnTo>
                  <a:lnTo>
                    <a:pt x="104" y="427"/>
                  </a:lnTo>
                  <a:lnTo>
                    <a:pt x="109" y="424"/>
                  </a:lnTo>
                  <a:lnTo>
                    <a:pt x="112" y="421"/>
                  </a:lnTo>
                  <a:lnTo>
                    <a:pt x="115" y="416"/>
                  </a:lnTo>
                  <a:lnTo>
                    <a:pt x="116" y="410"/>
                  </a:lnTo>
                  <a:lnTo>
                    <a:pt x="112" y="386"/>
                  </a:lnTo>
                  <a:lnTo>
                    <a:pt x="109" y="362"/>
                  </a:lnTo>
                  <a:lnTo>
                    <a:pt x="107" y="337"/>
                  </a:lnTo>
                  <a:lnTo>
                    <a:pt x="107" y="315"/>
                  </a:lnTo>
                  <a:lnTo>
                    <a:pt x="109" y="293"/>
                  </a:lnTo>
                  <a:lnTo>
                    <a:pt x="111" y="271"/>
                  </a:lnTo>
                  <a:lnTo>
                    <a:pt x="115" y="250"/>
                  </a:lnTo>
                  <a:lnTo>
                    <a:pt x="120" y="229"/>
                  </a:lnTo>
                  <a:lnTo>
                    <a:pt x="126" y="209"/>
                  </a:lnTo>
                  <a:lnTo>
                    <a:pt x="133" y="189"/>
                  </a:lnTo>
                  <a:lnTo>
                    <a:pt x="143" y="170"/>
                  </a:lnTo>
                  <a:lnTo>
                    <a:pt x="153" y="151"/>
                  </a:lnTo>
                  <a:lnTo>
                    <a:pt x="164" y="133"/>
                  </a:lnTo>
                  <a:lnTo>
                    <a:pt x="175" y="116"/>
                  </a:lnTo>
                  <a:lnTo>
                    <a:pt x="189" y="99"/>
                  </a:lnTo>
                  <a:lnTo>
                    <a:pt x="204" y="82"/>
                  </a:lnTo>
                  <a:lnTo>
                    <a:pt x="209" y="77"/>
                  </a:lnTo>
                  <a:lnTo>
                    <a:pt x="210" y="71"/>
                  </a:lnTo>
                  <a:lnTo>
                    <a:pt x="209" y="64"/>
                  </a:lnTo>
                  <a:lnTo>
                    <a:pt x="205" y="57"/>
                  </a:lnTo>
                  <a:lnTo>
                    <a:pt x="152" y="5"/>
                  </a:lnTo>
                  <a:lnTo>
                    <a:pt x="147" y="2"/>
                  </a:lnTo>
                  <a:lnTo>
                    <a:pt x="141" y="0"/>
                  </a:lnTo>
                  <a:lnTo>
                    <a:pt x="135" y="3"/>
                  </a:lnTo>
                  <a:lnTo>
                    <a:pt x="128" y="8"/>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98" name="Freeform 851"/>
            <p:cNvSpPr>
              <a:spLocks noChangeArrowheads="1"/>
            </p:cNvSpPr>
            <p:nvPr/>
          </p:nvSpPr>
          <p:spPr bwMode="auto">
            <a:xfrm>
              <a:off x="312" y="245"/>
              <a:ext cx="61" cy="59"/>
            </a:xfrm>
            <a:custGeom>
              <a:avLst/>
              <a:gdLst>
                <a:gd name="T0" fmla="*/ 1 w 121"/>
                <a:gd name="T1" fmla="*/ 1 h 118"/>
                <a:gd name="T2" fmla="*/ 1 w 121"/>
                <a:gd name="T3" fmla="*/ 1 h 118"/>
                <a:gd name="T4" fmla="*/ 1 w 121"/>
                <a:gd name="T5" fmla="*/ 1 h 118"/>
                <a:gd name="T6" fmla="*/ 1 w 121"/>
                <a:gd name="T7" fmla="*/ 1 h 118"/>
                <a:gd name="T8" fmla="*/ 1 w 121"/>
                <a:gd name="T9" fmla="*/ 1 h 118"/>
                <a:gd name="T10" fmla="*/ 1 w 121"/>
                <a:gd name="T11" fmla="*/ 1 h 118"/>
                <a:gd name="T12" fmla="*/ 1 w 121"/>
                <a:gd name="T13" fmla="*/ 1 h 118"/>
                <a:gd name="T14" fmla="*/ 1 w 121"/>
                <a:gd name="T15" fmla="*/ 1 h 118"/>
                <a:gd name="T16" fmla="*/ 1 w 121"/>
                <a:gd name="T17" fmla="*/ 1 h 118"/>
                <a:gd name="T18" fmla="*/ 0 w 121"/>
                <a:gd name="T19" fmla="*/ 0 h 118"/>
                <a:gd name="T20" fmla="*/ 0 w 121"/>
                <a:gd name="T21" fmla="*/ 1 h 118"/>
                <a:gd name="T22" fmla="*/ 1 w 121"/>
                <a:gd name="T23" fmla="*/ 1 h 118"/>
                <a:gd name="T24" fmla="*/ 1 w 121"/>
                <a:gd name="T25" fmla="*/ 1 h 118"/>
                <a:gd name="T26" fmla="*/ 1 w 121"/>
                <a:gd name="T27" fmla="*/ 1 h 118"/>
                <a:gd name="T28" fmla="*/ 1 w 121"/>
                <a:gd name="T29" fmla="*/ 1 h 118"/>
                <a:gd name="T30" fmla="*/ 1 w 121"/>
                <a:gd name="T31" fmla="*/ 1 h 118"/>
                <a:gd name="T32" fmla="*/ 1 w 121"/>
                <a:gd name="T33" fmla="*/ 1 h 118"/>
                <a:gd name="T34" fmla="*/ 1 w 121"/>
                <a:gd name="T35" fmla="*/ 1 h 118"/>
                <a:gd name="T36" fmla="*/ 1 w 121"/>
                <a:gd name="T37" fmla="*/ 1 h 118"/>
                <a:gd name="T38" fmla="*/ 1 w 121"/>
                <a:gd name="T39" fmla="*/ 1 h 118"/>
                <a:gd name="T40" fmla="*/ 1 w 121"/>
                <a:gd name="T41" fmla="*/ 1 h 1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118"/>
                <a:gd name="T65" fmla="*/ 121 w 121"/>
                <a:gd name="T66" fmla="*/ 118 h 1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118">
                  <a:moveTo>
                    <a:pt x="121" y="118"/>
                  </a:moveTo>
                  <a:lnTo>
                    <a:pt x="121" y="118"/>
                  </a:lnTo>
                  <a:lnTo>
                    <a:pt x="119" y="94"/>
                  </a:lnTo>
                  <a:lnTo>
                    <a:pt x="111" y="72"/>
                  </a:lnTo>
                  <a:lnTo>
                    <a:pt x="101" y="53"/>
                  </a:lnTo>
                  <a:lnTo>
                    <a:pt x="85" y="35"/>
                  </a:lnTo>
                  <a:lnTo>
                    <a:pt x="67" y="19"/>
                  </a:lnTo>
                  <a:lnTo>
                    <a:pt x="47" y="10"/>
                  </a:lnTo>
                  <a:lnTo>
                    <a:pt x="25" y="2"/>
                  </a:lnTo>
                  <a:lnTo>
                    <a:pt x="0" y="0"/>
                  </a:lnTo>
                  <a:lnTo>
                    <a:pt x="0" y="10"/>
                  </a:lnTo>
                  <a:lnTo>
                    <a:pt x="22" y="12"/>
                  </a:lnTo>
                  <a:lnTo>
                    <a:pt x="42" y="19"/>
                  </a:lnTo>
                  <a:lnTo>
                    <a:pt x="62" y="29"/>
                  </a:lnTo>
                  <a:lnTo>
                    <a:pt x="78" y="42"/>
                  </a:lnTo>
                  <a:lnTo>
                    <a:pt x="91" y="58"/>
                  </a:lnTo>
                  <a:lnTo>
                    <a:pt x="101" y="77"/>
                  </a:lnTo>
                  <a:lnTo>
                    <a:pt x="109" y="96"/>
                  </a:lnTo>
                  <a:lnTo>
                    <a:pt x="111" y="118"/>
                  </a:lnTo>
                  <a:lnTo>
                    <a:pt x="121" y="118"/>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299" name="Freeform 852"/>
            <p:cNvSpPr>
              <a:spLocks noChangeArrowheads="1"/>
            </p:cNvSpPr>
            <p:nvPr/>
          </p:nvSpPr>
          <p:spPr bwMode="auto">
            <a:xfrm>
              <a:off x="312" y="304"/>
              <a:ext cx="61" cy="60"/>
            </a:xfrm>
            <a:custGeom>
              <a:avLst/>
              <a:gdLst>
                <a:gd name="T0" fmla="*/ 0 w 121"/>
                <a:gd name="T1" fmla="*/ 1 h 120"/>
                <a:gd name="T2" fmla="*/ 0 w 121"/>
                <a:gd name="T3" fmla="*/ 1 h 120"/>
                <a:gd name="T4" fmla="*/ 1 w 121"/>
                <a:gd name="T5" fmla="*/ 1 h 120"/>
                <a:gd name="T6" fmla="*/ 1 w 121"/>
                <a:gd name="T7" fmla="*/ 1 h 120"/>
                <a:gd name="T8" fmla="*/ 1 w 121"/>
                <a:gd name="T9" fmla="*/ 1 h 120"/>
                <a:gd name="T10" fmla="*/ 1 w 121"/>
                <a:gd name="T11" fmla="*/ 1 h 120"/>
                <a:gd name="T12" fmla="*/ 1 w 121"/>
                <a:gd name="T13" fmla="*/ 1 h 120"/>
                <a:gd name="T14" fmla="*/ 1 w 121"/>
                <a:gd name="T15" fmla="*/ 1 h 120"/>
                <a:gd name="T16" fmla="*/ 1 w 121"/>
                <a:gd name="T17" fmla="*/ 1 h 120"/>
                <a:gd name="T18" fmla="*/ 1 w 121"/>
                <a:gd name="T19" fmla="*/ 0 h 120"/>
                <a:gd name="T20" fmla="*/ 1 w 121"/>
                <a:gd name="T21" fmla="*/ 0 h 120"/>
                <a:gd name="T22" fmla="*/ 1 w 121"/>
                <a:gd name="T23" fmla="*/ 1 h 120"/>
                <a:gd name="T24" fmla="*/ 1 w 121"/>
                <a:gd name="T25" fmla="*/ 1 h 120"/>
                <a:gd name="T26" fmla="*/ 1 w 121"/>
                <a:gd name="T27" fmla="*/ 1 h 120"/>
                <a:gd name="T28" fmla="*/ 1 w 121"/>
                <a:gd name="T29" fmla="*/ 1 h 120"/>
                <a:gd name="T30" fmla="*/ 1 w 121"/>
                <a:gd name="T31" fmla="*/ 1 h 120"/>
                <a:gd name="T32" fmla="*/ 1 w 121"/>
                <a:gd name="T33" fmla="*/ 1 h 120"/>
                <a:gd name="T34" fmla="*/ 1 w 121"/>
                <a:gd name="T35" fmla="*/ 1 h 120"/>
                <a:gd name="T36" fmla="*/ 0 w 121"/>
                <a:gd name="T37" fmla="*/ 1 h 120"/>
                <a:gd name="T38" fmla="*/ 0 w 121"/>
                <a:gd name="T39" fmla="*/ 1 h 120"/>
                <a:gd name="T40" fmla="*/ 0 w 121"/>
                <a:gd name="T41" fmla="*/ 1 h 1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120"/>
                <a:gd name="T65" fmla="*/ 121 w 121"/>
                <a:gd name="T66" fmla="*/ 120 h 1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120">
                  <a:moveTo>
                    <a:pt x="0" y="120"/>
                  </a:moveTo>
                  <a:lnTo>
                    <a:pt x="0" y="120"/>
                  </a:lnTo>
                  <a:lnTo>
                    <a:pt x="25" y="117"/>
                  </a:lnTo>
                  <a:lnTo>
                    <a:pt x="47" y="111"/>
                  </a:lnTo>
                  <a:lnTo>
                    <a:pt x="68" y="100"/>
                  </a:lnTo>
                  <a:lnTo>
                    <a:pt x="85" y="84"/>
                  </a:lnTo>
                  <a:lnTo>
                    <a:pt x="101" y="66"/>
                  </a:lnTo>
                  <a:lnTo>
                    <a:pt x="111" y="47"/>
                  </a:lnTo>
                  <a:lnTo>
                    <a:pt x="119" y="24"/>
                  </a:lnTo>
                  <a:lnTo>
                    <a:pt x="121" y="0"/>
                  </a:lnTo>
                  <a:lnTo>
                    <a:pt x="111" y="0"/>
                  </a:lnTo>
                  <a:lnTo>
                    <a:pt x="109" y="22"/>
                  </a:lnTo>
                  <a:lnTo>
                    <a:pt x="101" y="42"/>
                  </a:lnTo>
                  <a:lnTo>
                    <a:pt x="91" y="61"/>
                  </a:lnTo>
                  <a:lnTo>
                    <a:pt x="78" y="77"/>
                  </a:lnTo>
                  <a:lnTo>
                    <a:pt x="61" y="90"/>
                  </a:lnTo>
                  <a:lnTo>
                    <a:pt x="42" y="101"/>
                  </a:lnTo>
                  <a:lnTo>
                    <a:pt x="22" y="107"/>
                  </a:lnTo>
                  <a:lnTo>
                    <a:pt x="0" y="108"/>
                  </a:lnTo>
                  <a:lnTo>
                    <a:pt x="0" y="12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00" name="Freeform 853"/>
            <p:cNvSpPr>
              <a:spLocks noChangeArrowheads="1"/>
            </p:cNvSpPr>
            <p:nvPr/>
          </p:nvSpPr>
          <p:spPr bwMode="auto">
            <a:xfrm>
              <a:off x="250" y="304"/>
              <a:ext cx="62" cy="60"/>
            </a:xfrm>
            <a:custGeom>
              <a:avLst/>
              <a:gdLst>
                <a:gd name="T0" fmla="*/ 0 w 124"/>
                <a:gd name="T1" fmla="*/ 0 h 120"/>
                <a:gd name="T2" fmla="*/ 0 w 124"/>
                <a:gd name="T3" fmla="*/ 0 h 120"/>
                <a:gd name="T4" fmla="*/ 1 w 124"/>
                <a:gd name="T5" fmla="*/ 1 h 120"/>
                <a:gd name="T6" fmla="*/ 1 w 124"/>
                <a:gd name="T7" fmla="*/ 1 h 120"/>
                <a:gd name="T8" fmla="*/ 1 w 124"/>
                <a:gd name="T9" fmla="*/ 1 h 120"/>
                <a:gd name="T10" fmla="*/ 1 w 124"/>
                <a:gd name="T11" fmla="*/ 1 h 120"/>
                <a:gd name="T12" fmla="*/ 1 w 124"/>
                <a:gd name="T13" fmla="*/ 1 h 120"/>
                <a:gd name="T14" fmla="*/ 1 w 124"/>
                <a:gd name="T15" fmla="*/ 1 h 120"/>
                <a:gd name="T16" fmla="*/ 1 w 124"/>
                <a:gd name="T17" fmla="*/ 1 h 120"/>
                <a:gd name="T18" fmla="*/ 1 w 124"/>
                <a:gd name="T19" fmla="*/ 1 h 120"/>
                <a:gd name="T20" fmla="*/ 1 w 124"/>
                <a:gd name="T21" fmla="*/ 1 h 120"/>
                <a:gd name="T22" fmla="*/ 1 w 124"/>
                <a:gd name="T23" fmla="*/ 1 h 120"/>
                <a:gd name="T24" fmla="*/ 1 w 124"/>
                <a:gd name="T25" fmla="*/ 1 h 120"/>
                <a:gd name="T26" fmla="*/ 1 w 124"/>
                <a:gd name="T27" fmla="*/ 1 h 120"/>
                <a:gd name="T28" fmla="*/ 1 w 124"/>
                <a:gd name="T29" fmla="*/ 1 h 120"/>
                <a:gd name="T30" fmla="*/ 1 w 124"/>
                <a:gd name="T31" fmla="*/ 1 h 120"/>
                <a:gd name="T32" fmla="*/ 1 w 124"/>
                <a:gd name="T33" fmla="*/ 1 h 120"/>
                <a:gd name="T34" fmla="*/ 1 w 124"/>
                <a:gd name="T35" fmla="*/ 1 h 120"/>
                <a:gd name="T36" fmla="*/ 1 w 124"/>
                <a:gd name="T37" fmla="*/ 0 h 120"/>
                <a:gd name="T38" fmla="*/ 1 w 124"/>
                <a:gd name="T39" fmla="*/ 0 h 120"/>
                <a:gd name="T40" fmla="*/ 0 w 124"/>
                <a:gd name="T41" fmla="*/ 0 h 1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4"/>
                <a:gd name="T64" fmla="*/ 0 h 120"/>
                <a:gd name="T65" fmla="*/ 124 w 124"/>
                <a:gd name="T66" fmla="*/ 120 h 1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4" h="120">
                  <a:moveTo>
                    <a:pt x="0" y="0"/>
                  </a:moveTo>
                  <a:lnTo>
                    <a:pt x="0" y="0"/>
                  </a:lnTo>
                  <a:lnTo>
                    <a:pt x="4" y="24"/>
                  </a:lnTo>
                  <a:lnTo>
                    <a:pt x="12" y="47"/>
                  </a:lnTo>
                  <a:lnTo>
                    <a:pt x="21" y="66"/>
                  </a:lnTo>
                  <a:lnTo>
                    <a:pt x="38" y="84"/>
                  </a:lnTo>
                  <a:lnTo>
                    <a:pt x="55" y="100"/>
                  </a:lnTo>
                  <a:lnTo>
                    <a:pt x="76" y="111"/>
                  </a:lnTo>
                  <a:lnTo>
                    <a:pt x="99" y="117"/>
                  </a:lnTo>
                  <a:lnTo>
                    <a:pt x="124" y="120"/>
                  </a:lnTo>
                  <a:lnTo>
                    <a:pt x="124" y="108"/>
                  </a:lnTo>
                  <a:lnTo>
                    <a:pt x="102" y="107"/>
                  </a:lnTo>
                  <a:lnTo>
                    <a:pt x="81" y="101"/>
                  </a:lnTo>
                  <a:lnTo>
                    <a:pt x="62" y="90"/>
                  </a:lnTo>
                  <a:lnTo>
                    <a:pt x="45" y="77"/>
                  </a:lnTo>
                  <a:lnTo>
                    <a:pt x="31" y="61"/>
                  </a:lnTo>
                  <a:lnTo>
                    <a:pt x="21" y="42"/>
                  </a:lnTo>
                  <a:lnTo>
                    <a:pt x="14" y="22"/>
                  </a:lnTo>
                  <a:lnTo>
                    <a:pt x="13" y="0"/>
                  </a:lnTo>
                  <a:lnTo>
                    <a:pt x="0"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30301" name="Freeform 854"/>
            <p:cNvSpPr>
              <a:spLocks noChangeArrowheads="1"/>
            </p:cNvSpPr>
            <p:nvPr/>
          </p:nvSpPr>
          <p:spPr bwMode="auto">
            <a:xfrm>
              <a:off x="250" y="245"/>
              <a:ext cx="62" cy="59"/>
            </a:xfrm>
            <a:custGeom>
              <a:avLst/>
              <a:gdLst>
                <a:gd name="T0" fmla="*/ 1 w 124"/>
                <a:gd name="T1" fmla="*/ 0 h 118"/>
                <a:gd name="T2" fmla="*/ 1 w 124"/>
                <a:gd name="T3" fmla="*/ 0 h 118"/>
                <a:gd name="T4" fmla="*/ 1 w 124"/>
                <a:gd name="T5" fmla="*/ 1 h 118"/>
                <a:gd name="T6" fmla="*/ 1 w 124"/>
                <a:gd name="T7" fmla="*/ 1 h 118"/>
                <a:gd name="T8" fmla="*/ 1 w 124"/>
                <a:gd name="T9" fmla="*/ 1 h 118"/>
                <a:gd name="T10" fmla="*/ 1 w 124"/>
                <a:gd name="T11" fmla="*/ 1 h 118"/>
                <a:gd name="T12" fmla="*/ 1 w 124"/>
                <a:gd name="T13" fmla="*/ 1 h 118"/>
                <a:gd name="T14" fmla="*/ 1 w 124"/>
                <a:gd name="T15" fmla="*/ 1 h 118"/>
                <a:gd name="T16" fmla="*/ 1 w 124"/>
                <a:gd name="T17" fmla="*/ 1 h 118"/>
                <a:gd name="T18" fmla="*/ 0 w 124"/>
                <a:gd name="T19" fmla="*/ 1 h 118"/>
                <a:gd name="T20" fmla="*/ 1 w 124"/>
                <a:gd name="T21" fmla="*/ 1 h 118"/>
                <a:gd name="T22" fmla="*/ 1 w 124"/>
                <a:gd name="T23" fmla="*/ 1 h 118"/>
                <a:gd name="T24" fmla="*/ 1 w 124"/>
                <a:gd name="T25" fmla="*/ 1 h 118"/>
                <a:gd name="T26" fmla="*/ 1 w 124"/>
                <a:gd name="T27" fmla="*/ 1 h 118"/>
                <a:gd name="T28" fmla="*/ 1 w 124"/>
                <a:gd name="T29" fmla="*/ 1 h 118"/>
                <a:gd name="T30" fmla="*/ 1 w 124"/>
                <a:gd name="T31" fmla="*/ 1 h 118"/>
                <a:gd name="T32" fmla="*/ 1 w 124"/>
                <a:gd name="T33" fmla="*/ 1 h 118"/>
                <a:gd name="T34" fmla="*/ 1 w 124"/>
                <a:gd name="T35" fmla="*/ 1 h 118"/>
                <a:gd name="T36" fmla="*/ 1 w 124"/>
                <a:gd name="T37" fmla="*/ 1 h 118"/>
                <a:gd name="T38" fmla="*/ 1 w 124"/>
                <a:gd name="T39" fmla="*/ 1 h 118"/>
                <a:gd name="T40" fmla="*/ 1 w 124"/>
                <a:gd name="T41" fmla="*/ 0 h 1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4"/>
                <a:gd name="T64" fmla="*/ 0 h 118"/>
                <a:gd name="T65" fmla="*/ 124 w 124"/>
                <a:gd name="T66" fmla="*/ 118 h 1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4" h="118">
                  <a:moveTo>
                    <a:pt x="124" y="0"/>
                  </a:moveTo>
                  <a:lnTo>
                    <a:pt x="124" y="0"/>
                  </a:lnTo>
                  <a:lnTo>
                    <a:pt x="99" y="2"/>
                  </a:lnTo>
                  <a:lnTo>
                    <a:pt x="76" y="10"/>
                  </a:lnTo>
                  <a:lnTo>
                    <a:pt x="56" y="19"/>
                  </a:lnTo>
                  <a:lnTo>
                    <a:pt x="38" y="35"/>
                  </a:lnTo>
                  <a:lnTo>
                    <a:pt x="21" y="53"/>
                  </a:lnTo>
                  <a:lnTo>
                    <a:pt x="12" y="72"/>
                  </a:lnTo>
                  <a:lnTo>
                    <a:pt x="4" y="94"/>
                  </a:lnTo>
                  <a:lnTo>
                    <a:pt x="0" y="118"/>
                  </a:lnTo>
                  <a:lnTo>
                    <a:pt x="13" y="118"/>
                  </a:lnTo>
                  <a:lnTo>
                    <a:pt x="14" y="96"/>
                  </a:lnTo>
                  <a:lnTo>
                    <a:pt x="21" y="77"/>
                  </a:lnTo>
                  <a:lnTo>
                    <a:pt x="31" y="58"/>
                  </a:lnTo>
                  <a:lnTo>
                    <a:pt x="45" y="42"/>
                  </a:lnTo>
                  <a:lnTo>
                    <a:pt x="61" y="29"/>
                  </a:lnTo>
                  <a:lnTo>
                    <a:pt x="81" y="19"/>
                  </a:lnTo>
                  <a:lnTo>
                    <a:pt x="102" y="12"/>
                  </a:lnTo>
                  <a:lnTo>
                    <a:pt x="124" y="10"/>
                  </a:lnTo>
                  <a:lnTo>
                    <a:pt x="124" y="0"/>
                  </a:lnTo>
                  <a:close/>
                </a:path>
              </a:pathLst>
            </a:custGeom>
            <a:solidFill>
              <a:srgbClr val="005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grpSp>
      <p:sp>
        <p:nvSpPr>
          <p:cNvPr id="130110" name="Rectangle 423"/>
          <p:cNvSpPr>
            <a:spLocks noChangeArrowheads="1"/>
          </p:cNvSpPr>
          <p:nvPr/>
        </p:nvSpPr>
        <p:spPr bwMode="auto">
          <a:xfrm>
            <a:off x="3145500" y="3859875"/>
            <a:ext cx="216694"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en-US" sz="1300" b="1" dirty="0">
              <a:solidFill>
                <a:srgbClr val="000000"/>
              </a:solidFill>
              <a:latin typeface="ＭＳ Ｐゴシック" pitchFamily="50" charset="-128"/>
              <a:sym typeface="ＭＳ Ｐゴシック" pitchFamily="50" charset="-128"/>
            </a:endParaRPr>
          </a:p>
          <a:p>
            <a:pPr>
              <a:spcBef>
                <a:spcPct val="0"/>
              </a:spcBef>
              <a:buFontTx/>
              <a:buNone/>
            </a:pPr>
            <a:endParaRPr lang="ja-JP" altLang="en-US" sz="1300" b="1" dirty="0">
              <a:solidFill>
                <a:srgbClr val="000000"/>
              </a:solidFill>
              <a:latin typeface="ＭＳ Ｐゴシック" pitchFamily="50" charset="-128"/>
              <a:sym typeface="ＭＳ Ｐゴシック" pitchFamily="50" charset="-128"/>
            </a:endParaRPr>
          </a:p>
          <a:p>
            <a:pPr>
              <a:spcBef>
                <a:spcPct val="0"/>
              </a:spcBef>
              <a:buFontTx/>
              <a:buNone/>
            </a:pPr>
            <a:r>
              <a:rPr lang="ja-JP" altLang="en-US" sz="1300" b="1" dirty="0">
                <a:solidFill>
                  <a:srgbClr val="000000"/>
                </a:solidFill>
                <a:latin typeface="ＭＳ Ｐゴシック" pitchFamily="50" charset="-128"/>
                <a:sym typeface="ＭＳ Ｐゴシック" pitchFamily="50" charset="-128"/>
              </a:rPr>
              <a:t>奉</a:t>
            </a:r>
          </a:p>
          <a:p>
            <a:pPr>
              <a:spcBef>
                <a:spcPct val="0"/>
              </a:spcBef>
              <a:buFontTx/>
              <a:buNone/>
            </a:pPr>
            <a:r>
              <a:rPr lang="ja-JP" altLang="en-US" sz="1300" b="1" dirty="0">
                <a:solidFill>
                  <a:srgbClr val="000000"/>
                </a:solidFill>
                <a:latin typeface="ＭＳ Ｐゴシック" pitchFamily="50" charset="-128"/>
                <a:sym typeface="ＭＳ Ｐゴシック" pitchFamily="50" charset="-128"/>
              </a:rPr>
              <a:t>仕の理</a:t>
            </a:r>
          </a:p>
          <a:p>
            <a:pPr>
              <a:spcBef>
                <a:spcPct val="0"/>
              </a:spcBef>
              <a:buFontTx/>
              <a:buNone/>
            </a:pPr>
            <a:r>
              <a:rPr lang="ja-JP" altLang="en-US" sz="1300" b="1" dirty="0">
                <a:solidFill>
                  <a:srgbClr val="000000"/>
                </a:solidFill>
                <a:sym typeface="ＭＳ Ｐゴシック" pitchFamily="50" charset="-128"/>
              </a:rPr>
              <a:t>念</a:t>
            </a:r>
          </a:p>
          <a:p>
            <a:pPr>
              <a:spcBef>
                <a:spcPct val="0"/>
              </a:spcBef>
              <a:buFontTx/>
              <a:buNone/>
            </a:pPr>
            <a:endParaRPr lang="ja-JP" altLang="en-US" sz="1300" b="1" dirty="0">
              <a:solidFill>
                <a:srgbClr val="000000"/>
              </a:solidFill>
              <a:sym typeface="ＭＳ Ｐゴシック" pitchFamily="50" charset="-128"/>
            </a:endParaRPr>
          </a:p>
          <a:p>
            <a:pPr>
              <a:spcBef>
                <a:spcPct val="0"/>
              </a:spcBef>
              <a:buFontTx/>
              <a:buNone/>
            </a:pPr>
            <a:endParaRPr lang="ja-JP" altLang="en-US" sz="1300" b="1" dirty="0">
              <a:solidFill>
                <a:srgbClr val="000000"/>
              </a:solidFill>
              <a:sym typeface="ＭＳ Ｐゴシック" pitchFamily="50" charset="-128"/>
            </a:endParaRPr>
          </a:p>
        </p:txBody>
      </p:sp>
      <p:sp>
        <p:nvSpPr>
          <p:cNvPr id="130111" name="Oval 408"/>
          <p:cNvSpPr>
            <a:spLocks noChangeArrowheads="1"/>
          </p:cNvSpPr>
          <p:nvPr/>
        </p:nvSpPr>
        <p:spPr bwMode="auto">
          <a:xfrm>
            <a:off x="266568" y="4062414"/>
            <a:ext cx="2056871" cy="752475"/>
          </a:xfrm>
          <a:prstGeom prst="ellipse">
            <a:avLst/>
          </a:prstGeom>
          <a:solidFill>
            <a:srgbClr val="92D050">
              <a:alpha val="85097"/>
            </a:srgbClr>
          </a:solidFill>
          <a:ln w="4826" cap="rnd">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r>
              <a:rPr lang="ja-JP" altLang="en-US" sz="2000" b="1">
                <a:solidFill>
                  <a:srgbClr val="000000"/>
                </a:solidFill>
                <a:sym typeface="ＭＳ Ｐゴシック" pitchFamily="50" charset="-128"/>
              </a:rPr>
              <a:t>職業奉仕</a:t>
            </a:r>
            <a:endParaRPr lang="ja-JP" altLang="ja-JP" sz="2000" b="1">
              <a:solidFill>
                <a:srgbClr val="000000"/>
              </a:solidFill>
              <a:sym typeface="ＭＳ Ｐゴシック" pitchFamily="50" charset="-128"/>
            </a:endParaRPr>
          </a:p>
        </p:txBody>
      </p:sp>
      <p:sp>
        <p:nvSpPr>
          <p:cNvPr id="130112" name="Oval 408"/>
          <p:cNvSpPr>
            <a:spLocks noChangeArrowheads="1"/>
          </p:cNvSpPr>
          <p:nvPr/>
        </p:nvSpPr>
        <p:spPr bwMode="auto">
          <a:xfrm>
            <a:off x="3606404" y="3902076"/>
            <a:ext cx="1776544" cy="714375"/>
          </a:xfrm>
          <a:prstGeom prst="ellipse">
            <a:avLst/>
          </a:prstGeom>
          <a:solidFill>
            <a:srgbClr val="FFC000">
              <a:alpha val="85097"/>
            </a:srgbClr>
          </a:solidFill>
          <a:ln w="4826" cap="rnd">
            <a:solidFill>
              <a:srgbClr val="000000"/>
            </a:solidFill>
            <a:round/>
            <a:headEnd/>
            <a:tailEnd/>
          </a:ln>
        </p:spPr>
        <p:txBody>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endParaRPr lang="ja-JP" altLang="ja-JP" sz="2400">
              <a:solidFill>
                <a:srgbClr val="000000"/>
              </a:solidFill>
              <a:sym typeface="ＭＳ Ｐゴシック" pitchFamily="50" charset="-128"/>
            </a:endParaRPr>
          </a:p>
        </p:txBody>
      </p:sp>
      <p:sp>
        <p:nvSpPr>
          <p:cNvPr id="130113" name="Rectangle 410"/>
          <p:cNvSpPr>
            <a:spLocks noChangeArrowheads="1"/>
          </p:cNvSpPr>
          <p:nvPr/>
        </p:nvSpPr>
        <p:spPr bwMode="auto">
          <a:xfrm>
            <a:off x="3707871" y="4081464"/>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spcBef>
                <a:spcPct val="0"/>
              </a:spcBef>
              <a:buFontTx/>
              <a:buNone/>
            </a:pPr>
            <a:r>
              <a:rPr lang="ja-JP" altLang="en-US" sz="2400" b="1">
                <a:solidFill>
                  <a:srgbClr val="000000"/>
                </a:solidFill>
                <a:latin typeface="ＭＳ Ｐゴシック" pitchFamily="50" charset="-128"/>
                <a:sym typeface="ＭＳ Ｐゴシック" pitchFamily="50" charset="-128"/>
              </a:rPr>
              <a:t>青少年奉仕</a:t>
            </a:r>
            <a:endParaRPr lang="ja-JP" altLang="en-US" sz="2400">
              <a:solidFill>
                <a:srgbClr val="000000"/>
              </a:solidFill>
              <a:sym typeface="ＭＳ Ｐゴシック" pitchFamily="50" charset="-128"/>
            </a:endParaRPr>
          </a:p>
        </p:txBody>
      </p:sp>
    </p:spTree>
    <p:extLst>
      <p:ext uri="{BB962C8B-B14F-4D97-AF65-F5344CB8AC3E}">
        <p14:creationId xmlns:p14="http://schemas.microsoft.com/office/powerpoint/2010/main" val="1557953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正方形/長方形 4"/>
          <p:cNvSpPr>
            <a:spLocks noChangeArrowheads="1"/>
          </p:cNvSpPr>
          <p:nvPr/>
        </p:nvSpPr>
        <p:spPr bwMode="auto">
          <a:xfrm>
            <a:off x="194337" y="188913"/>
            <a:ext cx="9711663" cy="923330"/>
          </a:xfrm>
          <a:prstGeom prst="rect">
            <a:avLst/>
          </a:prstGeom>
          <a:noFill/>
          <a:ln>
            <a:noFill/>
          </a:ln>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400" b="1" i="0" u="none" strike="noStrike" kern="1200" cap="none" spc="0" normalizeH="0" baseline="0" noProof="0" dirty="0">
                <a:ln>
                  <a:noFill/>
                </a:ln>
                <a:solidFill>
                  <a:srgbClr val="FFFF00"/>
                </a:solidFill>
                <a:effectLst/>
                <a:uLnTx/>
                <a:uFillTx/>
                <a:latin typeface="ＭＳ Ｐゴシック"/>
                <a:ea typeface="ＭＳ Ｐゴシック"/>
                <a:cs typeface="+mn-cs"/>
              </a:rPr>
              <a:t>　　</a:t>
            </a:r>
          </a:p>
        </p:txBody>
      </p:sp>
      <p:sp>
        <p:nvSpPr>
          <p:cNvPr id="8" name="正方形/長方形 7"/>
          <p:cNvSpPr/>
          <p:nvPr/>
        </p:nvSpPr>
        <p:spPr>
          <a:xfrm>
            <a:off x="1143000" y="3075057"/>
            <a:ext cx="8151356" cy="707886"/>
          </a:xfrm>
          <a:prstGeom prst="rect">
            <a:avLst/>
          </a:prstGeom>
        </p:spPr>
        <p:txBody>
          <a:bodyPr wrap="square">
            <a:spAutoFit/>
          </a:bodyPr>
          <a:lstStyle/>
          <a:p>
            <a:pPr marL="0" marR="0" lvl="0" indent="400050" algn="l" defTabSz="914400" rtl="0" eaLnBrk="0" fontAlgn="base" latinLnBrk="0" hangingPunct="0">
              <a:lnSpc>
                <a:spcPct val="100000"/>
              </a:lnSpc>
              <a:spcBef>
                <a:spcPct val="0"/>
              </a:spcBef>
              <a:spcAft>
                <a:spcPct val="0"/>
              </a:spcAft>
              <a:buClrTx/>
              <a:buSzTx/>
              <a:buFontTx/>
              <a:buNone/>
              <a:tabLst/>
              <a:defRPr/>
            </a:pPr>
            <a:r>
              <a:rPr kumimoji="1" lang="ja-JP" altLang="en-US" sz="4000" b="0" i="0" u="none" strike="noStrike" kern="1200" cap="none" spc="0" normalizeH="0" baseline="0" noProof="0" dirty="0">
                <a:ln>
                  <a:noFill/>
                </a:ln>
                <a:solidFill>
                  <a:schemeClr val="accent3"/>
                </a:solidFill>
                <a:effectLst/>
                <a:uLnTx/>
                <a:uFillTx/>
                <a:latin typeface="ＭＳ Ｐゴシック"/>
                <a:ea typeface="ＭＳ Ｐゴシック"/>
              </a:rPr>
              <a:t>ご清聴ありがとうございました。</a:t>
            </a:r>
          </a:p>
        </p:txBody>
      </p:sp>
    </p:spTree>
    <p:extLst>
      <p:ext uri="{BB962C8B-B14F-4D97-AF65-F5344CB8AC3E}">
        <p14:creationId xmlns:p14="http://schemas.microsoft.com/office/powerpoint/2010/main" val="280910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fontScale="90000"/>
          </a:bodyPr>
          <a:lstStyle/>
          <a:p>
            <a:r>
              <a:rPr lang="ja-JP" altLang="en-US" dirty="0"/>
              <a:t>　　　　　　　　　　　　　　　　　　シカゴＲＣ例会にて</a:t>
            </a:r>
          </a:p>
        </p:txBody>
      </p:sp>
      <p:pic>
        <p:nvPicPr>
          <p:cNvPr id="5" name="コンテンツプレースホルダ 4" descr="DSC00037"/>
          <p:cNvPicPr>
            <a:picLocks noGrp="1" noChangeAspect="1"/>
          </p:cNvPicPr>
          <p:nvPr>
            <p:ph idx="1"/>
          </p:nvPr>
        </p:nvPicPr>
        <p:blipFill>
          <a:blip r:embed="rId2"/>
          <a:stretch>
            <a:fillRect/>
          </a:stretch>
        </p:blipFill>
        <p:spPr>
          <a:xfrm>
            <a:off x="2152650" y="1784350"/>
            <a:ext cx="6096000" cy="4572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990600" y="-152400"/>
            <a:ext cx="8458200" cy="1371600"/>
          </a:xfrm>
        </p:spPr>
        <p:txBody>
          <a:bodyPr>
            <a:normAutofit/>
          </a:bodyPr>
          <a:lstStyle/>
          <a:p>
            <a:r>
              <a:rPr lang="ja-JP" altLang="en-US" dirty="0"/>
              <a:t>　　　　　　　　　　　　　　　　</a:t>
            </a:r>
            <a:br>
              <a:rPr lang="en-US" altLang="ja-JP" dirty="0"/>
            </a:br>
            <a:r>
              <a:rPr lang="ja-JP" altLang="en-US" dirty="0"/>
              <a:t>　　　　</a:t>
            </a:r>
            <a:r>
              <a:rPr lang="ja-JP" altLang="en-US" dirty="0">
                <a:solidFill>
                  <a:srgbClr val="FF0000"/>
                </a:solidFill>
              </a:rPr>
              <a:t>ＲＩ理事会の決定。</a:t>
            </a:r>
          </a:p>
        </p:txBody>
      </p:sp>
      <p:sp>
        <p:nvSpPr>
          <p:cNvPr id="4" name="コンテンツ プレースホルダ 3"/>
          <p:cNvSpPr>
            <a:spLocks noGrp="1"/>
          </p:cNvSpPr>
          <p:nvPr>
            <p:ph idx="1"/>
          </p:nvPr>
        </p:nvSpPr>
        <p:spPr/>
        <p:txBody>
          <a:bodyPr>
            <a:normAutofit fontScale="92500" lnSpcReduction="20000"/>
          </a:bodyPr>
          <a:lstStyle/>
          <a:p>
            <a:r>
              <a:rPr kumimoji="1" lang="ja-JP" altLang="en-US" sz="3600" dirty="0">
                <a:solidFill>
                  <a:srgbClr val="FFC000"/>
                </a:solidFill>
              </a:rPr>
              <a:t>２０１０年以前会員拡大と言っていた。　　　　　　</a:t>
            </a:r>
          </a:p>
          <a:p>
            <a:r>
              <a:rPr lang="ja-JP" altLang="en-US" sz="3600" dirty="0">
                <a:solidFill>
                  <a:srgbClr val="FFC000"/>
                </a:solidFill>
              </a:rPr>
              <a:t>　　　　　　</a:t>
            </a:r>
            <a:r>
              <a:rPr kumimoji="1" lang="ja-JP" altLang="en-US" sz="3600" dirty="0">
                <a:solidFill>
                  <a:srgbClr val="FF0000"/>
                </a:solidFill>
              </a:rPr>
              <a:t>↓</a:t>
            </a:r>
          </a:p>
          <a:p>
            <a:r>
              <a:rPr lang="ja-JP" altLang="en-US" sz="3600" dirty="0">
                <a:solidFill>
                  <a:srgbClr val="FFC000"/>
                </a:solidFill>
              </a:rPr>
              <a:t>２０１１年以降会員増強に転じた。</a:t>
            </a:r>
            <a:endParaRPr lang="en-US" altLang="ja-JP" sz="3600" dirty="0">
              <a:solidFill>
                <a:srgbClr val="FFC000"/>
              </a:solidFill>
            </a:endParaRPr>
          </a:p>
          <a:p>
            <a:r>
              <a:rPr lang="ja-JP" altLang="en-US" sz="3600" dirty="0">
                <a:solidFill>
                  <a:srgbClr val="FFC000"/>
                </a:solidFill>
              </a:rPr>
              <a:t>当地区でも会員増強セミナーを毎年開催している。</a:t>
            </a:r>
          </a:p>
          <a:p>
            <a:endParaRPr kumimoji="1" lang="ja-JP" altLang="en-US" sz="3600" dirty="0">
              <a:solidFill>
                <a:srgbClr val="FFC000"/>
              </a:solidFill>
            </a:endParaRPr>
          </a:p>
          <a:p>
            <a:r>
              <a:rPr lang="ja-JP" altLang="en-US" sz="3600" dirty="0">
                <a:solidFill>
                  <a:srgbClr val="FFC000"/>
                </a:solidFill>
              </a:rPr>
              <a:t>これは、単に会員数を増やすだけでなく、クラブや地区で会員研修して優秀な会員に育ってほしいという要望が強く反映されている。</a:t>
            </a:r>
            <a:endParaRPr kumimoji="1" lang="ja-JP" altLang="en-US" sz="3600" dirty="0">
              <a:solidFill>
                <a:srgbClr val="FFC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8" y="0"/>
            <a:ext cx="10287000" cy="6858000"/>
          </a:xfrm>
          <a:prstGeom prst="rect">
            <a:avLst/>
          </a:prstGeom>
        </p:spPr>
      </p:pic>
      <p:sp>
        <p:nvSpPr>
          <p:cNvPr id="5" name="Title 1"/>
          <p:cNvSpPr txBox="1"/>
          <p:nvPr/>
        </p:nvSpPr>
        <p:spPr>
          <a:xfrm>
            <a:off x="685800" y="152404"/>
            <a:ext cx="7315200" cy="775399"/>
          </a:xfrm>
          <a:prstGeom prst="rect">
            <a:avLst/>
          </a:prstGeom>
          <a:solidFill>
            <a:schemeClr val="bg1"/>
          </a:solidFill>
        </p:spPr>
        <p:txBody>
          <a:bodyPr vert="horz" lIns="91440" tIns="45720" rIns="91440" bIns="45720" rtlCol="0" anchor="ctr">
            <a:normAutofit fontScale="82500" lnSpcReduction="10000"/>
          </a:bodyPr>
          <a:lstStyle>
            <a:lvl1pPr algn="l" defTabSz="914400" rtl="0" eaLnBrk="1" latinLnBrk="0" hangingPunct="1">
              <a:spcBef>
                <a:spcPct val="0"/>
              </a:spcBef>
              <a:buNone/>
              <a:defRPr kumimoji="1" lang="ja-JP" sz="4400" kern="1200">
                <a:solidFill>
                  <a:schemeClr val="tx1"/>
                </a:solidFill>
                <a:latin typeface="+mj-lt"/>
                <a:ea typeface="+mj-ea"/>
                <a:cs typeface="+mj-cs"/>
              </a:defRPr>
            </a:lvl1pPr>
          </a:lstStyle>
          <a:p>
            <a:r>
              <a:rPr lang="ja-JP" altLang="en-US" sz="4000" dirty="0">
                <a:solidFill>
                  <a:schemeClr val="tx2">
                    <a:lumMod val="75000"/>
                  </a:schemeClr>
                </a:solidFill>
                <a:effectLst>
                  <a:outerShdw blurRad="38100" dist="38100" dir="2700000" algn="tl">
                    <a:srgbClr val="000000">
                      <a:alpha val="43137"/>
                    </a:srgbClr>
                  </a:outerShdw>
                </a:effectLst>
                <a:latin typeface="+mj-ea"/>
              </a:rPr>
              <a:t>　　</a:t>
            </a:r>
            <a:r>
              <a:rPr lang="ja-JP" altLang="en-US" dirty="0">
                <a:solidFill>
                  <a:srgbClr val="FFC000"/>
                </a:solidFill>
                <a:effectLst>
                  <a:outerShdw blurRad="38100" dist="38100" dir="2700000" algn="tl">
                    <a:srgbClr val="000000">
                      <a:alpha val="43137"/>
                    </a:srgbClr>
                  </a:outerShdw>
                </a:effectLst>
                <a:latin typeface="+mj-ea"/>
              </a:rPr>
              <a:t>人が集まらないクラブの特徴</a:t>
            </a:r>
            <a:endParaRPr lang="ja-JP" altLang="en-US" dirty="0">
              <a:solidFill>
                <a:srgbClr val="FFC000"/>
              </a:solidFill>
              <a:effectLst>
                <a:outerShdw blurRad="38100" dist="38100" dir="2700000" algn="tl">
                  <a:srgbClr val="000000">
                    <a:alpha val="43137"/>
                  </a:srgbClr>
                </a:outerShdw>
              </a:effectLst>
            </a:endParaRPr>
          </a:p>
        </p:txBody>
      </p:sp>
      <p:sp>
        <p:nvSpPr>
          <p:cNvPr id="6" name="コンテンツ プレースホルダー 1"/>
          <p:cNvSpPr>
            <a:spLocks noGrp="1"/>
          </p:cNvSpPr>
          <p:nvPr>
            <p:ph idx="1"/>
          </p:nvPr>
        </p:nvSpPr>
        <p:spPr>
          <a:xfrm>
            <a:off x="606552" y="1299108"/>
            <a:ext cx="8842248" cy="5558892"/>
          </a:xfrm>
        </p:spPr>
        <p:txBody>
          <a:bodyPr>
            <a:noAutofit/>
          </a:bodyPr>
          <a:lstStyle/>
          <a:p>
            <a:pPr marL="0" indent="0">
              <a:buNone/>
            </a:pPr>
            <a:r>
              <a:rPr lang="ja-JP" altLang="en-US" sz="3200" b="1" dirty="0">
                <a:solidFill>
                  <a:srgbClr val="002060"/>
                </a:solidFill>
              </a:rPr>
              <a:t>□　毎年なんとなく会員増強をしている。</a:t>
            </a:r>
            <a:r>
              <a:rPr lang="en-US" altLang="ja-JP" sz="3200" b="1" dirty="0">
                <a:solidFill>
                  <a:srgbClr val="FF0000"/>
                </a:solidFill>
              </a:rPr>
              <a:t>!</a:t>
            </a:r>
          </a:p>
          <a:p>
            <a:pPr marL="0" indent="0">
              <a:buNone/>
            </a:pPr>
            <a:r>
              <a:rPr lang="ja-JP" altLang="en-US" sz="1200" b="1" dirty="0">
                <a:solidFill>
                  <a:srgbClr val="002060"/>
                </a:solidFill>
              </a:rPr>
              <a:t>　　　　</a:t>
            </a:r>
            <a:br>
              <a:rPr lang="en-US" altLang="ja-JP" sz="3200" b="1" dirty="0">
                <a:solidFill>
                  <a:srgbClr val="002060"/>
                </a:solidFill>
              </a:rPr>
            </a:br>
            <a:r>
              <a:rPr lang="ja-JP" altLang="en-US" sz="3200" b="1" dirty="0">
                <a:solidFill>
                  <a:srgbClr val="002060"/>
                </a:solidFill>
              </a:rPr>
              <a:t>□　会員増強の目標は、純増１～２名。</a:t>
            </a:r>
            <a:endParaRPr lang="en-US" altLang="ja-JP" sz="3200" b="1" dirty="0">
              <a:solidFill>
                <a:srgbClr val="002060"/>
              </a:solidFill>
            </a:endParaRPr>
          </a:p>
          <a:p>
            <a:pPr marL="0" indent="0">
              <a:buNone/>
            </a:pPr>
            <a:r>
              <a:rPr lang="ja-JP" altLang="en-US" sz="1100" b="1" dirty="0">
                <a:solidFill>
                  <a:srgbClr val="002060"/>
                </a:solidFill>
              </a:rPr>
              <a:t>　　　</a:t>
            </a:r>
            <a:endParaRPr lang="en-US" altLang="ja-JP" sz="1100" b="1" dirty="0">
              <a:solidFill>
                <a:srgbClr val="002060"/>
              </a:solidFill>
            </a:endParaRPr>
          </a:p>
          <a:p>
            <a:pPr marL="0" indent="0">
              <a:buNone/>
            </a:pPr>
            <a:r>
              <a:rPr lang="ja-JP" altLang="en-US" sz="3200" b="1" dirty="0">
                <a:solidFill>
                  <a:srgbClr val="002060"/>
                </a:solidFill>
              </a:rPr>
              <a:t>□　増強委員長がなんとなく声を掛けている。</a:t>
            </a:r>
            <a:br>
              <a:rPr lang="en-US" altLang="ja-JP" sz="3200" b="1" dirty="0">
                <a:solidFill>
                  <a:srgbClr val="002060"/>
                </a:solidFill>
              </a:rPr>
            </a:br>
            <a:r>
              <a:rPr lang="ja-JP" altLang="en-US" sz="1100" b="1" dirty="0">
                <a:solidFill>
                  <a:srgbClr val="002060"/>
                </a:solidFill>
              </a:rPr>
              <a:t>　　　</a:t>
            </a:r>
            <a:endParaRPr lang="en-US" altLang="ja-JP" sz="1100" b="1" dirty="0">
              <a:solidFill>
                <a:srgbClr val="002060"/>
              </a:solidFill>
            </a:endParaRPr>
          </a:p>
          <a:p>
            <a:pPr marL="0" indent="0">
              <a:buNone/>
            </a:pPr>
            <a:r>
              <a:rPr lang="ja-JP" altLang="en-US" sz="3200" b="1" dirty="0">
                <a:solidFill>
                  <a:srgbClr val="002060"/>
                </a:solidFill>
              </a:rPr>
              <a:t>□　新しい会員にロータリーを教えない。</a:t>
            </a:r>
            <a:r>
              <a:rPr lang="en-US" altLang="ja-JP" sz="3200" b="1" dirty="0">
                <a:solidFill>
                  <a:srgbClr val="FF0000"/>
                </a:solidFill>
              </a:rPr>
              <a:t>!</a:t>
            </a:r>
            <a:br>
              <a:rPr lang="en-US" altLang="ja-JP" sz="3200" b="1" dirty="0">
                <a:solidFill>
                  <a:srgbClr val="002060"/>
                </a:solidFill>
              </a:rPr>
            </a:br>
            <a:r>
              <a:rPr lang="ja-JP" altLang="en-US" sz="1100" b="1" dirty="0">
                <a:solidFill>
                  <a:srgbClr val="002060"/>
                </a:solidFill>
              </a:rPr>
              <a:t>　　　</a:t>
            </a:r>
            <a:endParaRPr lang="en-US" altLang="ja-JP" sz="1100" b="1" dirty="0">
              <a:solidFill>
                <a:srgbClr val="002060"/>
              </a:solidFill>
            </a:endParaRPr>
          </a:p>
          <a:p>
            <a:pPr marL="0" indent="0">
              <a:buNone/>
            </a:pPr>
            <a:r>
              <a:rPr lang="ja-JP" altLang="en-US" sz="3200" b="1" dirty="0">
                <a:solidFill>
                  <a:srgbClr val="002060"/>
                </a:solidFill>
              </a:rPr>
              <a:t>□　若い会員が例会や懇親会で肩身が狭い。</a:t>
            </a:r>
            <a:br>
              <a:rPr lang="en-US" altLang="ja-JP" sz="3200" b="1" dirty="0">
                <a:solidFill>
                  <a:srgbClr val="002060"/>
                </a:solidFill>
              </a:rPr>
            </a:br>
            <a:r>
              <a:rPr lang="ja-JP" altLang="en-US" sz="1100" b="1" dirty="0">
                <a:solidFill>
                  <a:srgbClr val="002060"/>
                </a:solidFill>
              </a:rPr>
              <a:t>　　　　</a:t>
            </a:r>
            <a:endParaRPr lang="en-US" altLang="ja-JP" sz="1100" b="1" dirty="0">
              <a:solidFill>
                <a:srgbClr val="002060"/>
              </a:solidFill>
            </a:endParaRPr>
          </a:p>
          <a:p>
            <a:pPr marL="0" indent="0">
              <a:buNone/>
            </a:pPr>
            <a:r>
              <a:rPr lang="ja-JP" altLang="en-US" sz="3200" b="1" dirty="0">
                <a:solidFill>
                  <a:srgbClr val="002060"/>
                </a:solidFill>
              </a:rPr>
              <a:t>□　ホームページやリーフレットがない。</a:t>
            </a:r>
            <a:r>
              <a:rPr lang="en-US" altLang="ja-JP" sz="3200" b="1" dirty="0">
                <a:solidFill>
                  <a:srgbClr val="FF0000"/>
                </a:solidFill>
              </a:rPr>
              <a:t>!</a:t>
            </a:r>
            <a:br>
              <a:rPr lang="en-US" altLang="ja-JP" sz="3200" b="1" dirty="0">
                <a:solidFill>
                  <a:srgbClr val="002060"/>
                </a:solidFill>
              </a:rPr>
            </a:br>
            <a:r>
              <a:rPr lang="ja-JP" altLang="en-US" sz="1100" b="1" dirty="0">
                <a:solidFill>
                  <a:srgbClr val="002060"/>
                </a:solidFill>
              </a:rPr>
              <a:t>　　　　</a:t>
            </a:r>
            <a:endParaRPr lang="en-US" altLang="ja-JP" sz="1100" b="1" dirty="0">
              <a:solidFill>
                <a:srgbClr val="002060"/>
              </a:solidFill>
            </a:endParaRPr>
          </a:p>
          <a:p>
            <a:pPr marL="0" indent="0">
              <a:buNone/>
            </a:pPr>
            <a:r>
              <a:rPr lang="ja-JP" altLang="en-US" sz="3200" b="1" dirty="0">
                <a:solidFill>
                  <a:srgbClr val="002060"/>
                </a:solidFill>
              </a:rPr>
              <a:t>□　毎年同じ活動・クラブの方向性がない。　　</a:t>
            </a:r>
          </a:p>
          <a:p>
            <a:pPr marL="0" indent="0">
              <a:buNone/>
            </a:pPr>
            <a:r>
              <a:rPr lang="ja-JP" altLang="en-US" sz="3200" b="1" dirty="0">
                <a:solidFill>
                  <a:srgbClr val="002060"/>
                </a:solidFill>
              </a:rPr>
              <a:t>　　　　</a:t>
            </a:r>
            <a:endParaRPr lang="en-US" altLang="ja-JP" sz="3200" b="1" dirty="0">
              <a:solidFill>
                <a:srgbClr val="002060"/>
              </a:solidFill>
            </a:endParaRPr>
          </a:p>
        </p:txBody>
      </p:sp>
      <p:sp>
        <p:nvSpPr>
          <p:cNvPr id="3" name="スライド番号プレースホルダー 2"/>
          <p:cNvSpPr>
            <a:spLocks noGrp="1"/>
          </p:cNvSpPr>
          <p:nvPr>
            <p:ph type="sldNum" sz="quarter" idx="12"/>
          </p:nvPr>
        </p:nvSpPr>
        <p:spPr>
          <a:xfrm>
            <a:off x="7848600" y="6032504"/>
            <a:ext cx="2057400" cy="365125"/>
          </a:xfrm>
          <a:prstGeom prst="rect">
            <a:avLst/>
          </a:prstGeom>
        </p:spPr>
        <p:txBody>
          <a:bodyPr/>
          <a:lstStyle/>
          <a:p>
            <a:fld id="{3FF83E49-BEC1-40BE-ABD5-3DDFD15F30B0}" type="slidenum">
              <a:rPr lang="ja-JP" altLang="en-US" smtClean="0"/>
              <a:pPr/>
              <a:t>5</a:t>
            </a:fld>
            <a:r>
              <a:rPr lang="ja-JP" altLang="en-US" dirty="0"/>
              <a:t>いる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1000"/>
                                        <p:tgtEl>
                                          <p:spTgt spid="6">
                                            <p:txEl>
                                              <p:pRg st="6" end="6"/>
                                            </p:txEl>
                                          </p:spTgt>
                                        </p:tgtEl>
                                      </p:cBhvr>
                                    </p:animEffect>
                                    <p:anim calcmode="lin" valueType="num">
                                      <p:cBhvr>
                                        <p:cTn id="4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Effect transition="in" filter="fade">
                                      <p:cBhvr>
                                        <p:cTn id="49" dur="1000"/>
                                        <p:tgtEl>
                                          <p:spTgt spid="6">
                                            <p:txEl>
                                              <p:pRg st="7" end="7"/>
                                            </p:txEl>
                                          </p:spTgt>
                                        </p:tgtEl>
                                      </p:cBhvr>
                                    </p:animEffect>
                                    <p:anim calcmode="lin" valueType="num">
                                      <p:cBhvr>
                                        <p:cTn id="5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xEl>
                                              <p:pRg st="8" end="8"/>
                                            </p:txEl>
                                          </p:spTgt>
                                        </p:tgtEl>
                                        <p:attrNameLst>
                                          <p:attrName>style.visibility</p:attrName>
                                        </p:attrNameLst>
                                      </p:cBhvr>
                                      <p:to>
                                        <p:strVal val="visible"/>
                                      </p:to>
                                    </p:set>
                                    <p:animEffect transition="in" filter="fade">
                                      <p:cBhvr>
                                        <p:cTn id="56" dur="1000"/>
                                        <p:tgtEl>
                                          <p:spTgt spid="6">
                                            <p:txEl>
                                              <p:pRg st="8" end="8"/>
                                            </p:txEl>
                                          </p:spTgt>
                                        </p:tgtEl>
                                      </p:cBhvr>
                                    </p:animEffect>
                                    <p:anim calcmode="lin" valueType="num">
                                      <p:cBhvr>
                                        <p:cTn id="57"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606552" y="187892"/>
            <a:ext cx="8289798" cy="1079625"/>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kumimoji="1" lang="ja-JP" sz="4400" kern="1200">
                <a:solidFill>
                  <a:schemeClr val="tx1"/>
                </a:solidFill>
                <a:latin typeface="+mj-lt"/>
                <a:ea typeface="+mj-ea"/>
                <a:cs typeface="+mj-cs"/>
              </a:defRPr>
            </a:lvl1pPr>
          </a:lstStyle>
          <a:p>
            <a:r>
              <a:rPr lang="ja-JP" altLang="en-US" sz="3300" dirty="0">
                <a:solidFill>
                  <a:schemeClr val="bg1"/>
                </a:solidFill>
                <a:effectLst>
                  <a:outerShdw blurRad="38100" dist="38100" dir="2700000" algn="tl">
                    <a:srgbClr val="000000">
                      <a:alpha val="43137"/>
                    </a:srgbClr>
                  </a:outerShdw>
                </a:effectLst>
                <a:latin typeface="+mj-ea"/>
              </a:rPr>
              <a:t>　</a:t>
            </a:r>
            <a:r>
              <a:rPr lang="ja-JP" altLang="en-US" sz="4100" dirty="0">
                <a:solidFill>
                  <a:srgbClr val="FFFFFF"/>
                </a:solidFill>
                <a:effectLst>
                  <a:outerShdw blurRad="38100" dist="38100" dir="2700000" algn="tl">
                    <a:srgbClr val="000000">
                      <a:alpha val="43137"/>
                    </a:srgbClr>
                  </a:outerShdw>
                </a:effectLst>
                <a:latin typeface="+mj-ea"/>
              </a:rPr>
              <a:t>会員が増えない理由</a:t>
            </a:r>
            <a:endParaRPr lang="ja-JP" altLang="en-US" sz="3700" dirty="0">
              <a:solidFill>
                <a:srgbClr val="FFFFFF"/>
              </a:solidFill>
              <a:effectLst>
                <a:outerShdw blurRad="38100" dist="38100" dir="2700000" algn="tl">
                  <a:srgbClr val="000000">
                    <a:alpha val="43137"/>
                  </a:srgbClr>
                </a:outerShdw>
              </a:effectLst>
            </a:endParaRPr>
          </a:p>
        </p:txBody>
      </p:sp>
      <p:sp>
        <p:nvSpPr>
          <p:cNvPr id="6" name="コンテンツ プレースホルダー 1"/>
          <p:cNvSpPr>
            <a:spLocks noGrp="1"/>
          </p:cNvSpPr>
          <p:nvPr>
            <p:ph idx="1"/>
          </p:nvPr>
        </p:nvSpPr>
        <p:spPr>
          <a:xfrm>
            <a:off x="2971800" y="1421102"/>
            <a:ext cx="8613648" cy="4805284"/>
          </a:xfrm>
        </p:spPr>
        <p:txBody>
          <a:bodyPr>
            <a:noAutofit/>
          </a:bodyPr>
          <a:lstStyle/>
          <a:p>
            <a:pPr marL="0" indent="0">
              <a:buNone/>
            </a:pPr>
            <a:r>
              <a:rPr lang="ja-JP" altLang="en-US" sz="3200" dirty="0"/>
              <a:t>会員の高齢化、社会の少子高齢化、</a:t>
            </a:r>
          </a:p>
          <a:p>
            <a:pPr marL="0" indent="0">
              <a:buNone/>
            </a:pPr>
            <a:r>
              <a:rPr lang="ja-JP" altLang="en-US" sz="3200" dirty="0"/>
              <a:t>人口の減少という大きな情勢の基</a:t>
            </a:r>
            <a:endParaRPr lang="en-US" altLang="ja-JP" sz="3200" dirty="0"/>
          </a:p>
          <a:p>
            <a:pPr marL="0" indent="0">
              <a:buNone/>
            </a:pPr>
            <a:r>
              <a:rPr lang="ja-JP" altLang="en-US" sz="1200" dirty="0"/>
              <a:t>　</a:t>
            </a:r>
            <a:endParaRPr lang="en-US" altLang="ja-JP" sz="3200" dirty="0"/>
          </a:p>
          <a:p>
            <a:pPr marL="0" indent="0">
              <a:buNone/>
            </a:pPr>
            <a:r>
              <a:rPr lang="ja-JP" altLang="en-US" sz="1100" dirty="0"/>
              <a:t>　　　</a:t>
            </a:r>
            <a:endParaRPr lang="en-US" altLang="ja-JP" sz="1100" dirty="0"/>
          </a:p>
          <a:p>
            <a:pPr marL="0" indent="0">
              <a:buNone/>
            </a:pPr>
            <a:r>
              <a:rPr lang="ja-JP" altLang="en-US" sz="3200" dirty="0"/>
              <a:t>今の貴方のクラブは充実しているのか</a:t>
            </a:r>
            <a:br>
              <a:rPr lang="en-US" altLang="ja-JP" sz="3200" dirty="0">
                <a:solidFill>
                  <a:srgbClr val="090807"/>
                </a:solidFill>
              </a:rPr>
            </a:br>
            <a:r>
              <a:rPr lang="ja-JP" altLang="en-US" sz="1100" dirty="0">
                <a:solidFill>
                  <a:srgbClr val="090807"/>
                </a:solidFill>
              </a:rPr>
              <a:t>　　　</a:t>
            </a:r>
            <a:endParaRPr lang="en-US" altLang="ja-JP" sz="1100" dirty="0">
              <a:solidFill>
                <a:srgbClr val="090807"/>
              </a:solidFill>
            </a:endParaRPr>
          </a:p>
          <a:p>
            <a:pPr marL="0" indent="0">
              <a:buNone/>
            </a:pPr>
            <a:r>
              <a:rPr lang="ja-JP" altLang="en-US" sz="3200" dirty="0">
                <a:solidFill>
                  <a:srgbClr val="090807"/>
                </a:solidFill>
              </a:rPr>
              <a:t>４</a:t>
            </a:r>
            <a:r>
              <a:rPr lang="ja-JP" altLang="en-US" sz="3200" dirty="0">
                <a:solidFill>
                  <a:schemeClr val="accent3"/>
                </a:solidFill>
              </a:rPr>
              <a:t>会員の満足が得られているのか</a:t>
            </a:r>
            <a:endParaRPr lang="en-US" altLang="ja-JP" sz="3200" dirty="0">
              <a:solidFill>
                <a:schemeClr val="accent3"/>
              </a:solidFill>
            </a:endParaRPr>
          </a:p>
          <a:p>
            <a:pPr marL="0" indent="0">
              <a:buNone/>
            </a:pPr>
            <a:r>
              <a:rPr lang="ja-JP" altLang="en-US" sz="3200" dirty="0">
                <a:solidFill>
                  <a:srgbClr val="090807"/>
                </a:solidFill>
              </a:rPr>
              <a:t>　</a:t>
            </a:r>
            <a:r>
              <a:rPr lang="ja-JP" altLang="en-US" sz="3200" dirty="0">
                <a:solidFill>
                  <a:srgbClr val="FFFF00"/>
                </a:solidFill>
              </a:rPr>
              <a:t>ａ）楽しい会か？</a:t>
            </a:r>
            <a:endParaRPr lang="en-US" altLang="ja-JP" sz="3200" dirty="0">
              <a:solidFill>
                <a:srgbClr val="FFFF00"/>
              </a:solidFill>
            </a:endParaRPr>
          </a:p>
          <a:p>
            <a:pPr marL="0" indent="0">
              <a:buNone/>
            </a:pPr>
            <a:r>
              <a:rPr lang="ja-JP" altLang="en-US" sz="3200" dirty="0">
                <a:solidFill>
                  <a:srgbClr val="FFFF00"/>
                </a:solidFill>
              </a:rPr>
              <a:t>　ｂ）社会的意義ある会か？</a:t>
            </a:r>
            <a:endParaRPr lang="en-US" altLang="ja-JP" sz="3200" dirty="0">
              <a:solidFill>
                <a:srgbClr val="FFFF00"/>
              </a:solidFill>
            </a:endParaRPr>
          </a:p>
          <a:p>
            <a:pPr marL="0" indent="0">
              <a:buNone/>
            </a:pPr>
            <a:r>
              <a:rPr lang="ja-JP" altLang="en-US" sz="3200" dirty="0">
                <a:solidFill>
                  <a:srgbClr val="FFFF00"/>
                </a:solidFill>
              </a:rPr>
              <a:t>　ｃ）自分の成長（含ビジネス）？</a:t>
            </a:r>
            <a:endParaRPr lang="en-US" altLang="ja-JP" sz="3200" dirty="0">
              <a:solidFill>
                <a:srgbClr val="FFFF00"/>
              </a:solidFill>
            </a:endParaRPr>
          </a:p>
        </p:txBody>
      </p:sp>
      <p:sp>
        <p:nvSpPr>
          <p:cNvPr id="3" name="スライド番号プレースホルダー 2"/>
          <p:cNvSpPr>
            <a:spLocks noGrp="1"/>
          </p:cNvSpPr>
          <p:nvPr>
            <p:ph type="sldNum" sz="quarter" idx="12"/>
          </p:nvPr>
        </p:nvSpPr>
        <p:spPr>
          <a:xfrm>
            <a:off x="7848600" y="6032504"/>
            <a:ext cx="2057400" cy="365125"/>
          </a:xfrm>
          <a:prstGeom prst="rect">
            <a:avLst/>
          </a:prstGeom>
        </p:spPr>
        <p:txBody>
          <a:bodyPr/>
          <a:lstStyle/>
          <a:p>
            <a:fld id="{3FF83E49-BEC1-40BE-ABD5-3DDFD15F30B0}" type="slidenum">
              <a:rPr lang="ja-JP" altLang="en-US" smtClean="0"/>
              <a:pPr/>
              <a:t>6</a:t>
            </a:fld>
            <a:endParaRPr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47800"/>
            <a:ext cx="2900643" cy="43691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1000"/>
                                        <p:tgtEl>
                                          <p:spTgt spid="6">
                                            <p:txEl>
                                              <p:pRg st="4" end="4"/>
                                            </p:txEl>
                                          </p:spTgt>
                                        </p:tgtEl>
                                      </p:cBhvr>
                                    </p:animEffect>
                                    <p:anim calcmode="lin" valueType="num">
                                      <p:cBhvr>
                                        <p:cTn id="2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1000"/>
                                        <p:tgtEl>
                                          <p:spTgt spid="6">
                                            <p:txEl>
                                              <p:pRg st="5" end="5"/>
                                            </p:txEl>
                                          </p:spTgt>
                                        </p:tgtEl>
                                      </p:cBhvr>
                                    </p:animEffect>
                                    <p:anim calcmode="lin" valueType="num">
                                      <p:cBhvr>
                                        <p:cTn id="34"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fade">
                                      <p:cBhvr>
                                        <p:cTn id="38" dur="1000"/>
                                        <p:tgtEl>
                                          <p:spTgt spid="6">
                                            <p:txEl>
                                              <p:pRg st="6" end="6"/>
                                            </p:txEl>
                                          </p:spTgt>
                                        </p:tgtEl>
                                      </p:cBhvr>
                                    </p:animEffect>
                                    <p:anim calcmode="lin" valueType="num">
                                      <p:cBhvr>
                                        <p:cTn id="3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Effect transition="in" filter="fade">
                                      <p:cBhvr>
                                        <p:cTn id="43" dur="1000"/>
                                        <p:tgtEl>
                                          <p:spTgt spid="6">
                                            <p:txEl>
                                              <p:pRg st="7" end="7"/>
                                            </p:txEl>
                                          </p:spTgt>
                                        </p:tgtEl>
                                      </p:cBhvr>
                                    </p:animEffect>
                                    <p:anim calcmode="lin" valueType="num">
                                      <p:cBhvr>
                                        <p:cTn id="44"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
                                            <p:txEl>
                                              <p:pRg st="8" end="8"/>
                                            </p:txEl>
                                          </p:spTgt>
                                        </p:tgtEl>
                                        <p:attrNameLst>
                                          <p:attrName>style.visibility</p:attrName>
                                        </p:attrNameLst>
                                      </p:cBhvr>
                                      <p:to>
                                        <p:strVal val="visible"/>
                                      </p:to>
                                    </p:set>
                                    <p:animEffect transition="in" filter="fade">
                                      <p:cBhvr>
                                        <p:cTn id="48" dur="1000"/>
                                        <p:tgtEl>
                                          <p:spTgt spid="6">
                                            <p:txEl>
                                              <p:pRg st="8" end="8"/>
                                            </p:txEl>
                                          </p:spTgt>
                                        </p:tgtEl>
                                      </p:cBhvr>
                                    </p:animEffect>
                                    <p:anim calcmode="lin" valueType="num">
                                      <p:cBhvr>
                                        <p:cTn id="49"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90600" y="-1447800"/>
            <a:ext cx="8420100" cy="914400"/>
          </a:xfrm>
        </p:spPr>
        <p:txBody>
          <a:bodyPr>
            <a:normAutofit/>
          </a:bodyPr>
          <a:lstStyle/>
          <a:p>
            <a:endParaRPr kumimoji="1" lang="ja-JP" altLang="en-US" dirty="0"/>
          </a:p>
        </p:txBody>
      </p:sp>
      <p:pic>
        <p:nvPicPr>
          <p:cNvPr id="6" name="コンテンツ プレースホルダー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7150" y="4267200"/>
            <a:ext cx="2868168" cy="2194560"/>
          </a:xfrm>
        </p:spPr>
      </p:pic>
      <p:sp>
        <p:nvSpPr>
          <p:cNvPr id="9" name="テキスト ボックス 8"/>
          <p:cNvSpPr txBox="1"/>
          <p:nvPr/>
        </p:nvSpPr>
        <p:spPr>
          <a:xfrm>
            <a:off x="874786" y="1097458"/>
            <a:ext cx="8651727" cy="769441"/>
          </a:xfrm>
          <a:prstGeom prst="rect">
            <a:avLst/>
          </a:prstGeom>
          <a:noFill/>
        </p:spPr>
        <p:txBody>
          <a:bodyPr wrap="none" rtlCol="0">
            <a:spAutoFit/>
          </a:bodyPr>
          <a:lstStyle/>
          <a:p>
            <a:r>
              <a:rPr kumimoji="1" lang="ja-JP" altLang="en-US" sz="4400" b="1" dirty="0">
                <a:solidFill>
                  <a:srgbClr val="FF0000"/>
                </a:solidFill>
                <a:effectLst>
                  <a:outerShdw blurRad="38100" dist="38100" dir="2700000" algn="tl">
                    <a:srgbClr val="000000">
                      <a:alpha val="43137"/>
                    </a:srgbClr>
                  </a:outerShdw>
                </a:effectLst>
              </a:rPr>
              <a:t>クラブの夢（ビジョン）を決める</a:t>
            </a:r>
            <a:endParaRPr kumimoji="1" lang="en-US" altLang="ja-JP" sz="4400" b="1" dirty="0">
              <a:solidFill>
                <a:srgbClr val="FF0000"/>
              </a:solidFill>
              <a:effectLst>
                <a:outerShdw blurRad="38100" dist="38100" dir="2700000" algn="tl">
                  <a:srgbClr val="000000">
                    <a:alpha val="43137"/>
                  </a:srgbClr>
                </a:outerShdw>
              </a:effectLst>
            </a:endParaRPr>
          </a:p>
        </p:txBody>
      </p:sp>
      <p:sp>
        <p:nvSpPr>
          <p:cNvPr id="10" name="テキスト ボックス 9"/>
          <p:cNvSpPr txBox="1"/>
          <p:nvPr/>
        </p:nvSpPr>
        <p:spPr>
          <a:xfrm>
            <a:off x="1371600" y="2157688"/>
            <a:ext cx="7467600" cy="2862322"/>
          </a:xfrm>
          <a:prstGeom prst="rect">
            <a:avLst/>
          </a:prstGeom>
          <a:noFill/>
        </p:spPr>
        <p:txBody>
          <a:bodyPr wrap="square" rtlCol="0">
            <a:spAutoFit/>
          </a:bodyPr>
          <a:lstStyle/>
          <a:p>
            <a:r>
              <a:rPr kumimoji="1" lang="ja-JP" altLang="en-US" sz="3600" dirty="0">
                <a:solidFill>
                  <a:srgbClr val="FFC000"/>
                </a:solidFill>
              </a:rPr>
              <a:t>（戦略計画）</a:t>
            </a:r>
            <a:br>
              <a:rPr kumimoji="1" lang="en-US" altLang="ja-JP" sz="3600" dirty="0">
                <a:solidFill>
                  <a:srgbClr val="FFC000"/>
                </a:solidFill>
              </a:rPr>
            </a:br>
            <a:r>
              <a:rPr kumimoji="1" lang="ja-JP" altLang="en-US" sz="3600" dirty="0">
                <a:solidFill>
                  <a:srgbClr val="FFC000"/>
                </a:solidFill>
              </a:rPr>
              <a:t>「〇年後には ～～で地域で１番の</a:t>
            </a:r>
            <a:r>
              <a:rPr kumimoji="1" lang="ja-JP" altLang="en-US" sz="3600" u="sng" dirty="0">
                <a:solidFill>
                  <a:srgbClr val="FFC000"/>
                </a:solidFill>
              </a:rPr>
              <a:t>               </a:t>
            </a:r>
            <a:r>
              <a:rPr kumimoji="1" lang="ja-JP" altLang="en-US" sz="3600" dirty="0">
                <a:solidFill>
                  <a:srgbClr val="FFC000"/>
                </a:solidFill>
              </a:rPr>
              <a:t>クラブになる」</a:t>
            </a:r>
            <a:endParaRPr kumimoji="1" lang="en-US" altLang="ja-JP" sz="3600" dirty="0">
              <a:solidFill>
                <a:srgbClr val="FFC000"/>
              </a:solidFill>
            </a:endParaRPr>
          </a:p>
          <a:p>
            <a:r>
              <a:rPr kumimoji="1" lang="ja-JP" altLang="en-US" sz="3600" dirty="0">
                <a:solidFill>
                  <a:srgbClr val="FFC000"/>
                </a:solidFill>
              </a:rPr>
              <a:t>（ＰＲ）</a:t>
            </a:r>
            <a:br>
              <a:rPr kumimoji="1" lang="en-US" altLang="ja-JP" sz="3600" dirty="0">
                <a:solidFill>
                  <a:srgbClr val="FFC000"/>
                </a:solidFill>
              </a:rPr>
            </a:br>
            <a:r>
              <a:rPr kumimoji="1" lang="ja-JP" altLang="en-US" sz="3600" dirty="0">
                <a:solidFill>
                  <a:srgbClr val="FFC000"/>
                </a:solidFill>
              </a:rPr>
              <a:t>ロータリーって？</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776536" y="54135"/>
            <a:ext cx="6768752" cy="1412776"/>
          </a:xfrm>
        </p:spPr>
        <p:txBody>
          <a:bodyPr>
            <a:normAutofit/>
          </a:bodyPr>
          <a:lstStyle/>
          <a:p>
            <a:r>
              <a:rPr lang="ja-JP" altLang="en-US" sz="3200" dirty="0">
                <a:effectLst>
                  <a:outerShdw blurRad="38100" dist="38100" dir="2700000" algn="tl">
                    <a:srgbClr val="000000">
                      <a:alpha val="43137"/>
                    </a:srgbClr>
                  </a:outerShdw>
                </a:effectLst>
              </a:rPr>
              <a:t>ロータリーの魅力ってなんだ？？</a:t>
            </a:r>
            <a:endParaRPr kumimoji="1" lang="ja-JP" altLang="en-US" sz="3200"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7848600" y="5961067"/>
            <a:ext cx="2057400" cy="365125"/>
          </a:xfrm>
          <a:prstGeom prst="rect">
            <a:avLst/>
          </a:prstGeom>
        </p:spPr>
        <p:txBody>
          <a:bodyPr/>
          <a:lstStyle/>
          <a:p>
            <a:fld id="{3FF83E49-BEC1-40BE-ABD5-3DDFD15F30B0}" type="slidenum">
              <a:rPr lang="ja-JP" altLang="en-US" smtClean="0"/>
              <a:pPr/>
              <a:t>8</a:t>
            </a:fld>
            <a:endParaRPr lang="ja-JP" altLang="en-US" dirty="0"/>
          </a:p>
        </p:txBody>
      </p:sp>
      <p:sp>
        <p:nvSpPr>
          <p:cNvPr id="7" name="角丸四角形吹き出し 6"/>
          <p:cNvSpPr/>
          <p:nvPr/>
        </p:nvSpPr>
        <p:spPr>
          <a:xfrm>
            <a:off x="304800" y="4190999"/>
            <a:ext cx="1465706" cy="1256903"/>
          </a:xfrm>
          <a:prstGeom prst="wedgeRoundRectCallout">
            <a:avLst>
              <a:gd name="adj1" fmla="val 59197"/>
              <a:gd name="adj2" fmla="val -7025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dirty="0">
                <a:solidFill>
                  <a:srgbClr val="090807"/>
                </a:solidFill>
              </a:rPr>
              <a:t>奉仕の理念の実践</a:t>
            </a:r>
          </a:p>
        </p:txBody>
      </p:sp>
      <p:sp>
        <p:nvSpPr>
          <p:cNvPr id="9" name="角丸四角形吹き出し 8"/>
          <p:cNvSpPr/>
          <p:nvPr/>
        </p:nvSpPr>
        <p:spPr>
          <a:xfrm>
            <a:off x="7110668" y="1346115"/>
            <a:ext cx="2414333" cy="1632597"/>
          </a:xfrm>
          <a:prstGeom prst="wedgeRoundRectCallout">
            <a:avLst>
              <a:gd name="adj1" fmla="val -82963"/>
              <a:gd name="adj2" fmla="val -2851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3200" dirty="0">
                <a:solidFill>
                  <a:srgbClr val="090807"/>
                </a:solidFill>
              </a:rPr>
              <a:t>②異業種流</a:t>
            </a:r>
            <a:br>
              <a:rPr kumimoji="1" lang="en-US" altLang="ja-JP" sz="3200" dirty="0">
                <a:solidFill>
                  <a:srgbClr val="090807"/>
                </a:solidFill>
              </a:rPr>
            </a:br>
            <a:r>
              <a:rPr kumimoji="1" lang="ja-JP" altLang="en-US" sz="3200" dirty="0">
                <a:solidFill>
                  <a:srgbClr val="090807"/>
                </a:solidFill>
              </a:rPr>
              <a:t>ができる</a:t>
            </a:r>
          </a:p>
        </p:txBody>
      </p:sp>
      <p:sp>
        <p:nvSpPr>
          <p:cNvPr id="10" name="角丸四角形吹き出し 9"/>
          <p:cNvSpPr/>
          <p:nvPr/>
        </p:nvSpPr>
        <p:spPr>
          <a:xfrm>
            <a:off x="6934201" y="3166501"/>
            <a:ext cx="2372392" cy="1709884"/>
          </a:xfrm>
          <a:prstGeom prst="wedgeRoundRectCallout">
            <a:avLst>
              <a:gd name="adj1" fmla="val -74419"/>
              <a:gd name="adj2" fmla="val -5367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800" dirty="0">
                <a:solidFill>
                  <a:srgbClr val="090807"/>
                </a:solidFill>
              </a:rPr>
              <a:t>⑤奉仕活動</a:t>
            </a:r>
            <a:br>
              <a:rPr kumimoji="1" lang="en-US" altLang="ja-JP" sz="2800" dirty="0">
                <a:solidFill>
                  <a:srgbClr val="090807"/>
                </a:solidFill>
              </a:rPr>
            </a:br>
            <a:r>
              <a:rPr kumimoji="1" lang="ja-JP" altLang="en-US" sz="2800" dirty="0">
                <a:solidFill>
                  <a:srgbClr val="090807"/>
                </a:solidFill>
              </a:rPr>
              <a:t>（ポリオ撲滅）</a:t>
            </a:r>
          </a:p>
        </p:txBody>
      </p:sp>
      <p:sp>
        <p:nvSpPr>
          <p:cNvPr id="11" name="角丸四角形吹き出し 10"/>
          <p:cNvSpPr/>
          <p:nvPr/>
        </p:nvSpPr>
        <p:spPr>
          <a:xfrm>
            <a:off x="1752600" y="4876800"/>
            <a:ext cx="2057400" cy="1752600"/>
          </a:xfrm>
          <a:prstGeom prst="wedgeRoundRectCallout">
            <a:avLst>
              <a:gd name="adj1" fmla="val -31039"/>
              <a:gd name="adj2" fmla="val -11289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800" dirty="0">
                <a:solidFill>
                  <a:srgbClr val="090807"/>
                </a:solidFill>
              </a:rPr>
              <a:t>③経営者として学び</a:t>
            </a:r>
            <a:br>
              <a:rPr kumimoji="1" lang="en-US" altLang="ja-JP" sz="2800" dirty="0">
                <a:solidFill>
                  <a:srgbClr val="090807"/>
                </a:solidFill>
              </a:rPr>
            </a:br>
            <a:r>
              <a:rPr kumimoji="1" lang="ja-JP" altLang="en-US" sz="2800" dirty="0">
                <a:solidFill>
                  <a:srgbClr val="090807"/>
                </a:solidFill>
              </a:rPr>
              <a:t>スキル</a:t>
            </a:r>
            <a:r>
              <a:rPr kumimoji="1" lang="en-US" altLang="ja-JP" sz="2800" dirty="0">
                <a:solidFill>
                  <a:srgbClr val="090807"/>
                </a:solidFill>
              </a:rPr>
              <a:t>UP</a:t>
            </a:r>
            <a:endParaRPr kumimoji="1" lang="ja-JP" altLang="en-US" sz="2800" dirty="0">
              <a:solidFill>
                <a:srgbClr val="090807"/>
              </a:solidFill>
            </a:endParaRPr>
          </a:p>
        </p:txBody>
      </p:sp>
      <p:sp>
        <p:nvSpPr>
          <p:cNvPr id="12" name="角丸四角形吹き出し 11"/>
          <p:cNvSpPr/>
          <p:nvPr/>
        </p:nvSpPr>
        <p:spPr>
          <a:xfrm>
            <a:off x="6292274" y="5097298"/>
            <a:ext cx="2242128" cy="1476746"/>
          </a:xfrm>
          <a:prstGeom prst="wedgeRoundRectCallout">
            <a:avLst>
              <a:gd name="adj1" fmla="val -77807"/>
              <a:gd name="adj2" fmla="val -14182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3200" dirty="0">
                <a:solidFill>
                  <a:srgbClr val="090807"/>
                </a:solidFill>
              </a:rPr>
              <a:t>①仲間・</a:t>
            </a:r>
            <a:br>
              <a:rPr kumimoji="1" lang="en-US" altLang="ja-JP" sz="3200" dirty="0">
                <a:solidFill>
                  <a:srgbClr val="090807"/>
                </a:solidFill>
              </a:rPr>
            </a:br>
            <a:r>
              <a:rPr kumimoji="1" lang="ja-JP" altLang="en-US" sz="3200" dirty="0">
                <a:solidFill>
                  <a:srgbClr val="090807"/>
                </a:solidFill>
              </a:rPr>
              <a:t>生涯の友</a:t>
            </a:r>
          </a:p>
        </p:txBody>
      </p:sp>
      <p:sp>
        <p:nvSpPr>
          <p:cNvPr id="14" name="角丸四角形吹き出し 13"/>
          <p:cNvSpPr/>
          <p:nvPr/>
        </p:nvSpPr>
        <p:spPr>
          <a:xfrm>
            <a:off x="3837187" y="4365266"/>
            <a:ext cx="2182613" cy="1349734"/>
          </a:xfrm>
          <a:prstGeom prst="wedgeRoundRectCallout">
            <a:avLst>
              <a:gd name="adj1" fmla="val -39987"/>
              <a:gd name="adj2" fmla="val -8727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800" dirty="0">
                <a:solidFill>
                  <a:srgbClr val="090807"/>
                </a:solidFill>
              </a:rPr>
              <a:t>楽しい例会</a:t>
            </a:r>
            <a:br>
              <a:rPr kumimoji="1" lang="en-US" altLang="ja-JP" sz="2800" dirty="0">
                <a:solidFill>
                  <a:srgbClr val="090807"/>
                </a:solidFill>
              </a:rPr>
            </a:br>
            <a:r>
              <a:rPr kumimoji="1" lang="ja-JP" altLang="en-US" sz="2800" dirty="0">
                <a:solidFill>
                  <a:srgbClr val="090807"/>
                </a:solidFill>
              </a:rPr>
              <a:t>④（親睦）</a:t>
            </a:r>
          </a:p>
        </p:txBody>
      </p:sp>
      <p:sp>
        <p:nvSpPr>
          <p:cNvPr id="13" name="テキスト ボックス 12"/>
          <p:cNvSpPr txBox="1"/>
          <p:nvPr/>
        </p:nvSpPr>
        <p:spPr>
          <a:xfrm>
            <a:off x="7860712" y="5271811"/>
            <a:ext cx="1268296" cy="707886"/>
          </a:xfrm>
          <a:prstGeom prst="rect">
            <a:avLst/>
          </a:prstGeom>
          <a:noFill/>
        </p:spPr>
        <p:txBody>
          <a:bodyPr wrap="none" rtlCol="0">
            <a:spAutoFit/>
          </a:bodyPr>
          <a:lstStyle/>
          <a:p>
            <a:r>
              <a:rPr kumimoji="1" lang="en-US" altLang="ja-JP" sz="4000" b="1" dirty="0">
                <a:solidFill>
                  <a:srgbClr val="FF0000"/>
                </a:solidFill>
                <a:effectLst>
                  <a:outerShdw blurRad="38100" dist="38100" dir="2700000" algn="tl">
                    <a:srgbClr val="000000">
                      <a:alpha val="43137"/>
                    </a:srgbClr>
                  </a:outerShdw>
                </a:effectLst>
              </a:rPr>
              <a:t>70</a:t>
            </a:r>
            <a:r>
              <a:rPr kumimoji="1" lang="ja-JP" altLang="en-US" sz="4000" b="1" dirty="0">
                <a:solidFill>
                  <a:srgbClr val="FF0000"/>
                </a:solidFill>
                <a:effectLst>
                  <a:outerShdw blurRad="38100" dist="38100" dir="2700000" algn="tl">
                    <a:srgbClr val="000000">
                      <a:alpha val="43137"/>
                    </a:srgbClr>
                  </a:outerShdw>
                </a:effectLst>
              </a:rPr>
              <a:t>％</a:t>
            </a:r>
          </a:p>
        </p:txBody>
      </p:sp>
      <p:sp>
        <p:nvSpPr>
          <p:cNvPr id="15" name="テキスト ボックス 14"/>
          <p:cNvSpPr txBox="1"/>
          <p:nvPr/>
        </p:nvSpPr>
        <p:spPr>
          <a:xfrm>
            <a:off x="2115704" y="4072687"/>
            <a:ext cx="1159292" cy="646331"/>
          </a:xfrm>
          <a:prstGeom prst="rect">
            <a:avLst/>
          </a:prstGeom>
          <a:noFill/>
        </p:spPr>
        <p:txBody>
          <a:bodyPr wrap="none" rtlCol="0">
            <a:spAutoFit/>
          </a:bodyPr>
          <a:lstStyle/>
          <a:p>
            <a:r>
              <a:rPr kumimoji="1" lang="en-US" altLang="ja-JP" sz="3600" b="1" dirty="0">
                <a:solidFill>
                  <a:srgbClr val="FF0000"/>
                </a:solidFill>
                <a:effectLst>
                  <a:outerShdw blurRad="38100" dist="38100" dir="2700000" algn="tl">
                    <a:srgbClr val="000000">
                      <a:alpha val="43137"/>
                    </a:srgbClr>
                  </a:outerShdw>
                </a:effectLst>
              </a:rPr>
              <a:t>55</a:t>
            </a:r>
            <a:r>
              <a:rPr kumimoji="1" lang="ja-JP" altLang="en-US" sz="3600" b="1" dirty="0">
                <a:solidFill>
                  <a:srgbClr val="FF0000"/>
                </a:solidFill>
                <a:effectLst>
                  <a:outerShdw blurRad="38100" dist="38100" dir="2700000" algn="tl">
                    <a:srgbClr val="000000">
                      <a:alpha val="43137"/>
                    </a:srgbClr>
                  </a:outerShdw>
                </a:effectLst>
              </a:rPr>
              <a:t>％</a:t>
            </a:r>
          </a:p>
        </p:txBody>
      </p:sp>
      <p:sp>
        <p:nvSpPr>
          <p:cNvPr id="16" name="テキスト ボックス 15"/>
          <p:cNvSpPr txBox="1"/>
          <p:nvPr/>
        </p:nvSpPr>
        <p:spPr>
          <a:xfrm>
            <a:off x="4495801" y="4021447"/>
            <a:ext cx="1159292" cy="646331"/>
          </a:xfrm>
          <a:prstGeom prst="rect">
            <a:avLst/>
          </a:prstGeom>
          <a:noFill/>
        </p:spPr>
        <p:txBody>
          <a:bodyPr wrap="none" rtlCol="0">
            <a:spAutoFit/>
          </a:bodyPr>
          <a:lstStyle/>
          <a:p>
            <a:r>
              <a:rPr kumimoji="1" lang="en-US" altLang="ja-JP" sz="3600" b="1" dirty="0">
                <a:solidFill>
                  <a:srgbClr val="FF0000"/>
                </a:solidFill>
                <a:effectLst>
                  <a:outerShdw blurRad="38100" dist="38100" dir="2700000" algn="tl">
                    <a:srgbClr val="000000">
                      <a:alpha val="43137"/>
                    </a:srgbClr>
                  </a:outerShdw>
                </a:effectLst>
              </a:rPr>
              <a:t>52</a:t>
            </a:r>
            <a:r>
              <a:rPr kumimoji="1" lang="ja-JP" altLang="en-US" sz="3600" b="1" dirty="0">
                <a:solidFill>
                  <a:srgbClr val="FF0000"/>
                </a:solidFill>
                <a:effectLst>
                  <a:outerShdw blurRad="38100" dist="38100" dir="2700000" algn="tl">
                    <a:srgbClr val="000000">
                      <a:alpha val="43137"/>
                    </a:srgbClr>
                  </a:outerShdw>
                </a:effectLst>
              </a:rPr>
              <a:t>％</a:t>
            </a:r>
          </a:p>
        </p:txBody>
      </p:sp>
      <p:sp>
        <p:nvSpPr>
          <p:cNvPr id="17" name="テキスト ボックス 16"/>
          <p:cNvSpPr txBox="1"/>
          <p:nvPr/>
        </p:nvSpPr>
        <p:spPr>
          <a:xfrm>
            <a:off x="7539950" y="2930539"/>
            <a:ext cx="1159292" cy="646331"/>
          </a:xfrm>
          <a:prstGeom prst="rect">
            <a:avLst/>
          </a:prstGeom>
          <a:noFill/>
        </p:spPr>
        <p:txBody>
          <a:bodyPr wrap="none" rtlCol="0">
            <a:spAutoFit/>
          </a:bodyPr>
          <a:lstStyle/>
          <a:p>
            <a:r>
              <a:rPr kumimoji="1" lang="en-US" altLang="ja-JP" sz="3600" b="1" dirty="0">
                <a:solidFill>
                  <a:srgbClr val="FF0000"/>
                </a:solidFill>
                <a:effectLst>
                  <a:outerShdw blurRad="38100" dist="38100" dir="2700000" algn="tl">
                    <a:srgbClr val="000000">
                      <a:alpha val="43137"/>
                    </a:srgbClr>
                  </a:outerShdw>
                </a:effectLst>
              </a:rPr>
              <a:t>40</a:t>
            </a:r>
            <a:r>
              <a:rPr kumimoji="1" lang="ja-JP" altLang="en-US" sz="3600" b="1" dirty="0">
                <a:solidFill>
                  <a:srgbClr val="FF0000"/>
                </a:solidFill>
                <a:effectLst>
                  <a:outerShdw blurRad="38100" dist="38100" dir="2700000" algn="tl">
                    <a:srgbClr val="000000">
                      <a:alpha val="43137"/>
                    </a:srgbClr>
                  </a:outerShdw>
                </a:effectLst>
              </a:rPr>
              <a:t>％</a:t>
            </a:r>
          </a:p>
        </p:txBody>
      </p:sp>
      <p:pic>
        <p:nvPicPr>
          <p:cNvPr id="6" name="図 5"/>
          <p:cNvPicPr>
            <a:picLocks noChangeAspect="1"/>
          </p:cNvPicPr>
          <p:nvPr/>
        </p:nvPicPr>
        <p:blipFill>
          <a:blip r:embed="rId2"/>
          <a:stretch>
            <a:fillRect/>
          </a:stretch>
        </p:blipFill>
        <p:spPr>
          <a:xfrm>
            <a:off x="-76201" y="293383"/>
            <a:ext cx="10210800" cy="977720"/>
          </a:xfrm>
          <a:prstGeom prst="rect">
            <a:avLst/>
          </a:prstGeom>
        </p:spPr>
      </p:pic>
      <p:pic>
        <p:nvPicPr>
          <p:cNvPr id="5" name="図 4"/>
          <p:cNvPicPr>
            <a:picLocks noChangeAspect="1"/>
          </p:cNvPicPr>
          <p:nvPr/>
        </p:nvPicPr>
        <p:blipFill>
          <a:blip r:embed="rId3"/>
          <a:stretch>
            <a:fillRect/>
          </a:stretch>
        </p:blipFill>
        <p:spPr>
          <a:xfrm>
            <a:off x="609602" y="1108483"/>
            <a:ext cx="5781069" cy="2713563"/>
          </a:xfrm>
          <a:prstGeom prst="rect">
            <a:avLst/>
          </a:prstGeom>
        </p:spPr>
      </p:pic>
      <p:sp>
        <p:nvSpPr>
          <p:cNvPr id="2" name="テキスト ボックス 1"/>
          <p:cNvSpPr txBox="1"/>
          <p:nvPr/>
        </p:nvSpPr>
        <p:spPr>
          <a:xfrm>
            <a:off x="7110668" y="995566"/>
            <a:ext cx="1268296" cy="707886"/>
          </a:xfrm>
          <a:prstGeom prst="rect">
            <a:avLst/>
          </a:prstGeom>
          <a:noFill/>
        </p:spPr>
        <p:txBody>
          <a:bodyPr wrap="none" rtlCol="0">
            <a:spAutoFit/>
          </a:bodyPr>
          <a:lstStyle/>
          <a:p>
            <a:r>
              <a:rPr kumimoji="1" lang="en-US" altLang="ja-JP" sz="4000" b="1" dirty="0">
                <a:solidFill>
                  <a:srgbClr val="FF0000"/>
                </a:solidFill>
                <a:effectLst>
                  <a:outerShdw blurRad="38100" dist="38100" dir="2700000" algn="tl">
                    <a:srgbClr val="000000">
                      <a:alpha val="43137"/>
                    </a:srgbClr>
                  </a:outerShdw>
                </a:effectLst>
              </a:rPr>
              <a:t>70</a:t>
            </a:r>
            <a:r>
              <a:rPr kumimoji="1" lang="ja-JP" altLang="en-US" sz="4000" b="1" dirty="0">
                <a:solidFill>
                  <a:srgbClr val="FF0000"/>
                </a:solidFill>
                <a:effectLst>
                  <a:outerShdw blurRad="38100" dist="38100" dir="2700000" algn="tl">
                    <a:srgbClr val="000000">
                      <a:alpha val="43137"/>
                    </a:srgbClr>
                  </a:outerShdw>
                </a:effectLst>
              </a:rPr>
              <a:t>％</a:t>
            </a:r>
          </a:p>
        </p:txBody>
      </p:sp>
      <p:sp>
        <p:nvSpPr>
          <p:cNvPr id="8" name="テキスト ボックス 7"/>
          <p:cNvSpPr txBox="1"/>
          <p:nvPr/>
        </p:nvSpPr>
        <p:spPr>
          <a:xfrm>
            <a:off x="1406252" y="362451"/>
            <a:ext cx="8039380" cy="646331"/>
          </a:xfrm>
          <a:prstGeom prst="rect">
            <a:avLst/>
          </a:prstGeom>
          <a:noFill/>
        </p:spPr>
        <p:txBody>
          <a:bodyPr wrap="none" rtlCol="0">
            <a:spAutoFit/>
          </a:bodyPr>
          <a:lstStyle/>
          <a:p>
            <a:r>
              <a:rPr kumimoji="1" lang="ja-JP" altLang="en-US" sz="3600" b="1" dirty="0">
                <a:solidFill>
                  <a:srgbClr val="FF0000"/>
                </a:solidFill>
                <a:effectLst>
                  <a:outerShdw blurRad="38100" dist="38100" dir="2700000" algn="tl">
                    <a:srgbClr val="000000">
                      <a:alpha val="43137"/>
                    </a:srgbClr>
                  </a:outerShdw>
                </a:effectLst>
              </a:rPr>
              <a:t>ロータリークラブの魅力ってなんだ？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テキスト ボックス 1"/>
          <p:cNvSpPr>
            <a:spLocks noChangeArrowheads="1"/>
          </p:cNvSpPr>
          <p:nvPr/>
        </p:nvSpPr>
        <p:spPr bwMode="auto">
          <a:xfrm>
            <a:off x="280326" y="490541"/>
            <a:ext cx="9360826"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ＭＳ Ｐゴシック" pitchFamily="50" charset="-128"/>
                <a:sym typeface="Times New Roman" pitchFamily="18" charset="0"/>
              </a:defRPr>
            </a:lvl1pPr>
            <a:lvl2pPr marL="742950" indent="-285750">
              <a:spcBef>
                <a:spcPct val="20000"/>
              </a:spcBef>
              <a:buChar char="–"/>
              <a:defRPr sz="2800">
                <a:solidFill>
                  <a:schemeClr val="tx1"/>
                </a:solidFill>
                <a:latin typeface="Times New Roman" pitchFamily="18" charset="0"/>
                <a:ea typeface="ＭＳ Ｐゴシック" pitchFamily="50" charset="-128"/>
                <a:sym typeface="Times New Roman" pitchFamily="18" charset="0"/>
              </a:defRPr>
            </a:lvl2pPr>
            <a:lvl3pPr marL="1143000" indent="-228600">
              <a:spcBef>
                <a:spcPct val="20000"/>
              </a:spcBef>
              <a:buChar char="•"/>
              <a:defRPr sz="2400">
                <a:solidFill>
                  <a:schemeClr val="tx1"/>
                </a:solidFill>
                <a:latin typeface="Times New Roman" pitchFamily="18" charset="0"/>
                <a:ea typeface="ＭＳ Ｐゴシック" pitchFamily="50" charset="-128"/>
                <a:sym typeface="Times New Roman" pitchFamily="18" charset="0"/>
              </a:defRPr>
            </a:lvl3pPr>
            <a:lvl4pPr marL="16002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4pPr>
            <a:lvl5pPr marL="2057400" indent="-228600">
              <a:spcBef>
                <a:spcPct val="20000"/>
              </a:spcBef>
              <a:buChar char="»"/>
              <a:defRPr sz="2000">
                <a:solidFill>
                  <a:schemeClr val="tx1"/>
                </a:solidFill>
                <a:latin typeface="Times New Roman" pitchFamily="18" charset="0"/>
                <a:ea typeface="ＭＳ Ｐゴシック" pitchFamily="50" charset="-128"/>
                <a:sym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sym typeface="Times New Roman" pitchFamily="18" charset="0"/>
              </a:defRPr>
            </a:lvl9pPr>
          </a:lstStyle>
          <a:p>
            <a:pPr algn="ctr">
              <a:spcBef>
                <a:spcPct val="0"/>
              </a:spcBef>
              <a:buFontTx/>
              <a:buNone/>
            </a:pPr>
            <a:r>
              <a:rPr lang="ja-JP" altLang="en-US" sz="4400" b="1">
                <a:solidFill>
                  <a:srgbClr val="EDF9F4"/>
                </a:solidFill>
                <a:latin typeface="AR P丸ゴシック体M" pitchFamily="50" charset="-128"/>
                <a:ea typeface="AR P丸ゴシック体M" pitchFamily="50" charset="-128"/>
                <a:sym typeface="AR P丸ゴシック体M" pitchFamily="50" charset="-128"/>
              </a:rPr>
              <a:t>２１世紀のロータリーとして</a:t>
            </a:r>
            <a:r>
              <a:rPr lang="en-US" altLang="ja-JP" sz="4400" b="1">
                <a:solidFill>
                  <a:srgbClr val="EDF9F4"/>
                </a:solidFill>
                <a:latin typeface="AR P丸ゴシック体M" pitchFamily="50" charset="-128"/>
                <a:ea typeface="AR P丸ゴシック体M" pitchFamily="50" charset="-128"/>
                <a:sym typeface="AR P丸ゴシック体M" pitchFamily="50" charset="-128"/>
              </a:rPr>
              <a:t>RI</a:t>
            </a:r>
            <a:r>
              <a:rPr lang="ja-JP" altLang="en-US" sz="4400" b="1">
                <a:solidFill>
                  <a:srgbClr val="EDF9F4"/>
                </a:solidFill>
                <a:latin typeface="AR P丸ゴシック体M" pitchFamily="50" charset="-128"/>
                <a:ea typeface="AR P丸ゴシック体M" pitchFamily="50" charset="-128"/>
                <a:sym typeface="AR P丸ゴシック体M" pitchFamily="50" charset="-128"/>
              </a:rPr>
              <a:t>の方針。</a:t>
            </a:r>
          </a:p>
          <a:p>
            <a:pPr algn="ctr">
              <a:spcBef>
                <a:spcPct val="0"/>
              </a:spcBef>
              <a:buFontTx/>
              <a:buNone/>
            </a:pPr>
            <a:r>
              <a:rPr lang="ja-JP" altLang="en-US" sz="4400" b="1">
                <a:solidFill>
                  <a:srgbClr val="FF0000"/>
                </a:solidFill>
                <a:latin typeface="AR P丸ゴシック体M" pitchFamily="50" charset="-128"/>
                <a:ea typeface="AR P丸ゴシック体M" pitchFamily="50" charset="-128"/>
                <a:sym typeface="AR P丸ゴシック体M" pitchFamily="50" charset="-128"/>
              </a:rPr>
              <a:t>ＲＩ</a:t>
            </a:r>
            <a:r>
              <a:rPr lang="ja-JP" altLang="en-US" sz="4000" b="1">
                <a:solidFill>
                  <a:srgbClr val="FF0000"/>
                </a:solidFill>
                <a:latin typeface="AR P丸ゴシック体M" pitchFamily="50" charset="-128"/>
                <a:ea typeface="AR P丸ゴシック体M" pitchFamily="50" charset="-128"/>
                <a:sym typeface="AR P丸ゴシック体M" pitchFamily="50" charset="-128"/>
              </a:rPr>
              <a:t>戦略計画の三大要点</a:t>
            </a:r>
            <a:endParaRPr lang="en-US" altLang="ja-JP" sz="4000" b="1">
              <a:solidFill>
                <a:srgbClr val="FF0000"/>
              </a:solidFill>
              <a:latin typeface="AR P丸ゴシック体M" pitchFamily="50" charset="-128"/>
              <a:ea typeface="AR P丸ゴシック体M" pitchFamily="50" charset="-128"/>
              <a:sym typeface="AR P丸ゴシック体M" pitchFamily="50" charset="-128"/>
            </a:endParaRPr>
          </a:p>
          <a:p>
            <a:pPr algn="ctr">
              <a:spcBef>
                <a:spcPct val="0"/>
              </a:spcBef>
              <a:buFontTx/>
              <a:buNone/>
            </a:pPr>
            <a:r>
              <a:rPr lang="ja-JP" altLang="en-US" sz="4400">
                <a:solidFill>
                  <a:srgbClr val="FFFF00"/>
                </a:solidFill>
                <a:latin typeface="Segoe Print" pitchFamily="2" charset="0"/>
                <a:ea typeface="AR P丸ゴシック体M" pitchFamily="50" charset="-128"/>
                <a:sym typeface="Segoe Print" pitchFamily="2" charset="0"/>
              </a:rPr>
              <a:t>・・・</a:t>
            </a:r>
            <a:r>
              <a:rPr lang="en-US" altLang="ja-JP" sz="4400">
                <a:solidFill>
                  <a:srgbClr val="00B0F0"/>
                </a:solidFill>
                <a:latin typeface="Segoe Print" pitchFamily="2" charset="0"/>
                <a:ea typeface="AR P丸ゴシック体M" pitchFamily="50" charset="-128"/>
                <a:sym typeface="Segoe Print" pitchFamily="2" charset="0"/>
              </a:rPr>
              <a:t>Back to Basic</a:t>
            </a:r>
            <a:r>
              <a:rPr lang="ja-JP" altLang="en-US" sz="4400">
                <a:solidFill>
                  <a:srgbClr val="FFFF00"/>
                </a:solidFill>
                <a:latin typeface="Segoe Print" pitchFamily="2" charset="0"/>
                <a:ea typeface="AR P丸ゴシック体M" pitchFamily="50" charset="-128"/>
                <a:sym typeface="Segoe Print" pitchFamily="2" charset="0"/>
              </a:rPr>
              <a:t>・・・</a:t>
            </a:r>
            <a:endParaRPr lang="en-US" altLang="ja-JP" sz="4400">
              <a:solidFill>
                <a:srgbClr val="FFFF00"/>
              </a:solidFill>
              <a:latin typeface="Segoe Print" pitchFamily="2" charset="0"/>
              <a:ea typeface="AR P丸ゴシック体M" pitchFamily="50" charset="-128"/>
              <a:sym typeface="Segoe Print" pitchFamily="2" charset="0"/>
            </a:endParaRPr>
          </a:p>
          <a:p>
            <a:pPr algn="ctr">
              <a:spcBef>
                <a:spcPct val="0"/>
              </a:spcBef>
              <a:buFontTx/>
              <a:buNone/>
            </a:pPr>
            <a:r>
              <a:rPr lang="ja-JP" altLang="en-US" sz="4000" b="1">
                <a:solidFill>
                  <a:srgbClr val="DCDDE9"/>
                </a:solidFill>
                <a:latin typeface="AR P丸ゴシック体M" pitchFamily="50" charset="-128"/>
                <a:ea typeface="AR P丸ゴシック体M" pitchFamily="50" charset="-128"/>
                <a:sym typeface="AR P丸ゴシック体M" pitchFamily="50" charset="-128"/>
              </a:rPr>
              <a:t>クラブ活動の</a:t>
            </a:r>
            <a:r>
              <a:rPr lang="ja-JP" altLang="en-US" sz="4000" b="1">
                <a:solidFill>
                  <a:srgbClr val="FFFF00"/>
                </a:solidFill>
                <a:latin typeface="AR P丸ゴシック体M" pitchFamily="50" charset="-128"/>
                <a:ea typeface="AR P丸ゴシック体M" pitchFamily="50" charset="-128"/>
                <a:sym typeface="AR P丸ゴシック体M" pitchFamily="50" charset="-128"/>
              </a:rPr>
              <a:t>原点</a:t>
            </a:r>
            <a:r>
              <a:rPr lang="ja-JP" altLang="en-US" sz="4000" b="1">
                <a:solidFill>
                  <a:srgbClr val="DCDDE9"/>
                </a:solidFill>
                <a:latin typeface="AR P丸ゴシック体M" pitchFamily="50" charset="-128"/>
                <a:ea typeface="AR P丸ゴシック体M" pitchFamily="50" charset="-128"/>
                <a:sym typeface="AR P丸ゴシック体M" pitchFamily="50" charset="-128"/>
              </a:rPr>
              <a:t>に立ち返る</a:t>
            </a:r>
            <a:endParaRPr lang="en-US" altLang="ja-JP" sz="4000" b="1">
              <a:solidFill>
                <a:srgbClr val="DCDDE9"/>
              </a:solidFill>
              <a:latin typeface="AR P丸ゴシック体M" pitchFamily="50" charset="-128"/>
              <a:ea typeface="AR P丸ゴシック体M" pitchFamily="50" charset="-128"/>
              <a:sym typeface="AR P丸ゴシック体M" pitchFamily="50" charset="-128"/>
            </a:endParaRPr>
          </a:p>
          <a:p>
            <a:pPr algn="ctr">
              <a:spcBef>
                <a:spcPct val="0"/>
              </a:spcBef>
              <a:buFontTx/>
              <a:buNone/>
            </a:pPr>
            <a:r>
              <a:rPr lang="ja-JP" altLang="en-US" sz="4400">
                <a:solidFill>
                  <a:srgbClr val="FFFF00"/>
                </a:solidFill>
                <a:latin typeface="Segoe Print" pitchFamily="2" charset="0"/>
                <a:ea typeface="AR P丸ゴシック体M" pitchFamily="50" charset="-128"/>
                <a:sym typeface="Segoe Print" pitchFamily="2" charset="0"/>
              </a:rPr>
              <a:t>・・・</a:t>
            </a:r>
            <a:r>
              <a:rPr lang="en-US" altLang="ja-JP" sz="4400">
                <a:solidFill>
                  <a:srgbClr val="00B0F0"/>
                </a:solidFill>
                <a:latin typeface="Segoe Print" pitchFamily="2" charset="0"/>
                <a:ea typeface="AR P丸ゴシック体M" pitchFamily="50" charset="-128"/>
                <a:sym typeface="Segoe Print" pitchFamily="2" charset="0"/>
              </a:rPr>
              <a:t>Collaboration</a:t>
            </a:r>
            <a:r>
              <a:rPr lang="ja-JP" altLang="en-US" sz="4400">
                <a:solidFill>
                  <a:srgbClr val="FFFF00"/>
                </a:solidFill>
                <a:latin typeface="Segoe Print" pitchFamily="2" charset="0"/>
                <a:ea typeface="AR P丸ゴシック体M" pitchFamily="50" charset="-128"/>
                <a:sym typeface="Segoe Print" pitchFamily="2" charset="0"/>
              </a:rPr>
              <a:t>・・・</a:t>
            </a:r>
            <a:endParaRPr lang="en-US" altLang="ja-JP" sz="4000">
              <a:solidFill>
                <a:srgbClr val="FFFF00"/>
              </a:solidFill>
              <a:latin typeface="Segoe Print" pitchFamily="2" charset="0"/>
              <a:ea typeface="AR P丸ゴシック体M" pitchFamily="50" charset="-128"/>
              <a:sym typeface="Segoe Print" pitchFamily="2" charset="0"/>
            </a:endParaRPr>
          </a:p>
          <a:p>
            <a:pPr algn="ctr">
              <a:spcBef>
                <a:spcPct val="0"/>
              </a:spcBef>
              <a:buFontTx/>
              <a:buNone/>
            </a:pPr>
            <a:r>
              <a:rPr lang="ja-JP" altLang="en-US" sz="4000" b="1">
                <a:solidFill>
                  <a:srgbClr val="DCDDE9"/>
                </a:solidFill>
                <a:latin typeface="Segoe Print" pitchFamily="2" charset="0"/>
                <a:ea typeface="AR P丸ゴシック体M" pitchFamily="50" charset="-128"/>
                <a:sym typeface="Segoe Print" pitchFamily="2" charset="0"/>
              </a:rPr>
              <a:t>効果的な</a:t>
            </a:r>
            <a:r>
              <a:rPr lang="ja-JP" altLang="en-US" sz="4000" b="1">
                <a:solidFill>
                  <a:srgbClr val="FFFF00"/>
                </a:solidFill>
                <a:latin typeface="Segoe Print" pitchFamily="2" charset="0"/>
                <a:ea typeface="AR P丸ゴシック体M" pitchFamily="50" charset="-128"/>
                <a:sym typeface="Segoe Print" pitchFamily="2" charset="0"/>
              </a:rPr>
              <a:t>奉仕活動</a:t>
            </a:r>
            <a:r>
              <a:rPr lang="ja-JP" altLang="en-US" sz="4000" b="1">
                <a:solidFill>
                  <a:srgbClr val="DCDDE9"/>
                </a:solidFill>
                <a:latin typeface="Segoe Print" pitchFamily="2" charset="0"/>
                <a:ea typeface="AR P丸ゴシック体M" pitchFamily="50" charset="-128"/>
                <a:sym typeface="Segoe Print" pitchFamily="2" charset="0"/>
              </a:rPr>
              <a:t>の推進</a:t>
            </a:r>
            <a:endParaRPr lang="en-US" altLang="ja-JP" sz="4000" b="1">
              <a:solidFill>
                <a:srgbClr val="DCDDE9"/>
              </a:solidFill>
              <a:latin typeface="Segoe Print" pitchFamily="2" charset="0"/>
              <a:ea typeface="AR P丸ゴシック体M" pitchFamily="50" charset="-128"/>
              <a:sym typeface="Segoe Print" pitchFamily="2" charset="0"/>
            </a:endParaRPr>
          </a:p>
          <a:p>
            <a:pPr algn="ctr">
              <a:spcBef>
                <a:spcPct val="0"/>
              </a:spcBef>
              <a:buFontTx/>
              <a:buNone/>
            </a:pPr>
            <a:r>
              <a:rPr lang="ja-JP" altLang="en-US" sz="4400">
                <a:solidFill>
                  <a:srgbClr val="FFFF00"/>
                </a:solidFill>
                <a:latin typeface="Segoe Print" pitchFamily="2" charset="0"/>
                <a:ea typeface="AR P丸ゴシック体M" pitchFamily="50" charset="-128"/>
                <a:sym typeface="Segoe Print" pitchFamily="2" charset="0"/>
              </a:rPr>
              <a:t>・・・</a:t>
            </a:r>
            <a:r>
              <a:rPr lang="en-US" altLang="ja-JP" sz="4400">
                <a:solidFill>
                  <a:srgbClr val="00B0F0"/>
                </a:solidFill>
                <a:latin typeface="Segoe Print" pitchFamily="2" charset="0"/>
                <a:ea typeface="AR P丸ゴシック体M" pitchFamily="50" charset="-128"/>
                <a:sym typeface="Segoe Print" pitchFamily="2" charset="0"/>
              </a:rPr>
              <a:t>Publicity</a:t>
            </a:r>
            <a:r>
              <a:rPr lang="ja-JP" altLang="en-US" sz="4400">
                <a:solidFill>
                  <a:srgbClr val="FFFF00"/>
                </a:solidFill>
                <a:latin typeface="Segoe Print" pitchFamily="2" charset="0"/>
                <a:ea typeface="AR P丸ゴシック体M" pitchFamily="50" charset="-128"/>
                <a:sym typeface="Segoe Print" pitchFamily="2" charset="0"/>
              </a:rPr>
              <a:t>・・・</a:t>
            </a:r>
            <a:endParaRPr lang="en-US" altLang="ja-JP" sz="4400">
              <a:solidFill>
                <a:srgbClr val="FFFF00"/>
              </a:solidFill>
              <a:latin typeface="Segoe Print" pitchFamily="2" charset="0"/>
              <a:ea typeface="AR P丸ゴシック体M" pitchFamily="50" charset="-128"/>
              <a:sym typeface="Segoe Print" pitchFamily="2" charset="0"/>
            </a:endParaRPr>
          </a:p>
          <a:p>
            <a:pPr algn="ctr">
              <a:spcBef>
                <a:spcPct val="0"/>
              </a:spcBef>
              <a:buFontTx/>
              <a:buNone/>
            </a:pPr>
            <a:r>
              <a:rPr lang="ja-JP" altLang="en-US" sz="4000" b="1">
                <a:solidFill>
                  <a:srgbClr val="DCDDE9"/>
                </a:solidFill>
                <a:latin typeface="Segoe Print" pitchFamily="2" charset="0"/>
                <a:ea typeface="AR P丸ゴシック体M" pitchFamily="50" charset="-128"/>
                <a:sym typeface="Segoe Print" pitchFamily="2" charset="0"/>
              </a:rPr>
              <a:t>公共や社会における</a:t>
            </a:r>
            <a:r>
              <a:rPr lang="ja-JP" altLang="en-US" sz="4000" b="1">
                <a:solidFill>
                  <a:srgbClr val="FFFF00"/>
                </a:solidFill>
                <a:latin typeface="Segoe Print" pitchFamily="2" charset="0"/>
                <a:ea typeface="AR P丸ゴシック体M" pitchFamily="50" charset="-128"/>
                <a:sym typeface="Segoe Print" pitchFamily="2" charset="0"/>
              </a:rPr>
              <a:t>存在感</a:t>
            </a:r>
            <a:r>
              <a:rPr lang="ja-JP" altLang="en-US" sz="4000" b="1">
                <a:solidFill>
                  <a:srgbClr val="DCDDE9"/>
                </a:solidFill>
                <a:latin typeface="Segoe Print" pitchFamily="2" charset="0"/>
                <a:ea typeface="AR P丸ゴシック体M" pitchFamily="50" charset="-128"/>
                <a:sym typeface="Segoe Print" pitchFamily="2" charset="0"/>
              </a:rPr>
              <a:t>の高揚</a:t>
            </a:r>
            <a:endParaRPr lang="en-US" altLang="ja-JP" sz="4000" b="1">
              <a:solidFill>
                <a:srgbClr val="DCDDE9"/>
              </a:solidFill>
              <a:latin typeface="Segoe Print" pitchFamily="2" charset="0"/>
              <a:ea typeface="AR P丸ゴシック体M" pitchFamily="50" charset="-128"/>
              <a:sym typeface="Segoe Print" pitchFamily="2" charset="0"/>
            </a:endParaRPr>
          </a:p>
        </p:txBody>
      </p:sp>
    </p:spTree>
    <p:extLst>
      <p:ext uri="{BB962C8B-B14F-4D97-AF65-F5344CB8AC3E}">
        <p14:creationId xmlns:p14="http://schemas.microsoft.com/office/powerpoint/2010/main" val="329295039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62467">
                                            <p:txEl>
                                              <p:pRg st="2" end="2"/>
                                            </p:txEl>
                                          </p:spTgt>
                                        </p:tgtEl>
                                        <p:attrNameLst>
                                          <p:attrName>style.visibility</p:attrName>
                                        </p:attrNameLst>
                                      </p:cBhvr>
                                      <p:to>
                                        <p:strVal val="visible"/>
                                      </p:to>
                                    </p:set>
                                    <p:animEffect>
                                      <p:cBhvr>
                                        <p:cTn id="7" dur="1500"/>
                                        <p:tgtEl>
                                          <p:spTgt spid="62467">
                                            <p:txEl>
                                              <p:pRg st="2" end="2"/>
                                            </p:txEl>
                                          </p:spTgt>
                                        </p:tgtEl>
                                      </p:cBhvr>
                                    </p:animEffect>
                                  </p:childTnLst>
                                </p:cTn>
                              </p:par>
                            </p:childTnLst>
                          </p:cTn>
                        </p:par>
                        <p:par>
                          <p:cTn id="8" fill="hold" nodeType="afterGroup">
                            <p:stCondLst>
                              <p:cond delay="3500"/>
                            </p:stCondLst>
                            <p:childTnLst>
                              <p:par>
                                <p:cTn id="9" presetID="22" presetClass="entr" presetSubtype="8" fill="hold" nodeType="afterEffect">
                                  <p:stCondLst>
                                    <p:cond delay="1000"/>
                                  </p:stCondLst>
                                  <p:childTnLst>
                                    <p:set>
                                      <p:cBhvr>
                                        <p:cTn id="10" dur="1" fill="hold">
                                          <p:stCondLst>
                                            <p:cond delay="0"/>
                                          </p:stCondLst>
                                        </p:cTn>
                                        <p:tgtEl>
                                          <p:spTgt spid="62467">
                                            <p:txEl>
                                              <p:pRg st="3" end="3"/>
                                            </p:txEl>
                                          </p:spTgt>
                                        </p:tgtEl>
                                        <p:attrNameLst>
                                          <p:attrName>style.visibility</p:attrName>
                                        </p:attrNameLst>
                                      </p:cBhvr>
                                      <p:to>
                                        <p:strVal val="visible"/>
                                      </p:to>
                                    </p:set>
                                    <p:animEffect>
                                      <p:cBhvr>
                                        <p:cTn id="11" dur="3000"/>
                                        <p:tgtEl>
                                          <p:spTgt spid="62467">
                                            <p:txEl>
                                              <p:pRg st="3" end="3"/>
                                            </p:txEl>
                                          </p:spTgt>
                                        </p:tgtEl>
                                      </p:cBhvr>
                                    </p:animEffect>
                                  </p:childTnLst>
                                </p:cTn>
                              </p:par>
                            </p:childTnLst>
                          </p:cTn>
                        </p:par>
                        <p:par>
                          <p:cTn id="12" fill="hold" nodeType="afterGroup">
                            <p:stCondLst>
                              <p:cond delay="7500"/>
                            </p:stCondLst>
                            <p:childTnLst>
                              <p:par>
                                <p:cTn id="13" presetID="10" presetClass="entr" presetSubtype="0" fill="hold" nodeType="afterEffect">
                                  <p:stCondLst>
                                    <p:cond delay="1000"/>
                                  </p:stCondLst>
                                  <p:childTnLst>
                                    <p:set>
                                      <p:cBhvr>
                                        <p:cTn id="14" dur="1" fill="hold">
                                          <p:stCondLst>
                                            <p:cond delay="0"/>
                                          </p:stCondLst>
                                        </p:cTn>
                                        <p:tgtEl>
                                          <p:spTgt spid="62467">
                                            <p:txEl>
                                              <p:pRg st="4" end="4"/>
                                            </p:txEl>
                                          </p:spTgt>
                                        </p:tgtEl>
                                        <p:attrNameLst>
                                          <p:attrName>style.visibility</p:attrName>
                                        </p:attrNameLst>
                                      </p:cBhvr>
                                      <p:to>
                                        <p:strVal val="visible"/>
                                      </p:to>
                                    </p:set>
                                    <p:animEffect>
                                      <p:cBhvr>
                                        <p:cTn id="15" dur="1500"/>
                                        <p:tgtEl>
                                          <p:spTgt spid="62467">
                                            <p:txEl>
                                              <p:pRg st="4" end="4"/>
                                            </p:txEl>
                                          </p:spTgt>
                                        </p:tgtEl>
                                      </p:cBhvr>
                                    </p:animEffect>
                                  </p:childTnLst>
                                </p:cTn>
                              </p:par>
                            </p:childTnLst>
                          </p:cTn>
                        </p:par>
                        <p:par>
                          <p:cTn id="16" fill="hold" nodeType="afterGroup">
                            <p:stCondLst>
                              <p:cond delay="10000"/>
                            </p:stCondLst>
                            <p:childTnLst>
                              <p:par>
                                <p:cTn id="17" presetID="22" presetClass="entr" presetSubtype="8" fill="hold" nodeType="afterEffect">
                                  <p:stCondLst>
                                    <p:cond delay="1000"/>
                                  </p:stCondLst>
                                  <p:childTnLst>
                                    <p:set>
                                      <p:cBhvr>
                                        <p:cTn id="18" dur="1" fill="hold">
                                          <p:stCondLst>
                                            <p:cond delay="0"/>
                                          </p:stCondLst>
                                        </p:cTn>
                                        <p:tgtEl>
                                          <p:spTgt spid="62467">
                                            <p:txEl>
                                              <p:pRg st="5" end="5"/>
                                            </p:txEl>
                                          </p:spTgt>
                                        </p:tgtEl>
                                        <p:attrNameLst>
                                          <p:attrName>style.visibility</p:attrName>
                                        </p:attrNameLst>
                                      </p:cBhvr>
                                      <p:to>
                                        <p:strVal val="visible"/>
                                      </p:to>
                                    </p:set>
                                    <p:animEffect>
                                      <p:cBhvr>
                                        <p:cTn id="19" dur="3000"/>
                                        <p:tgtEl>
                                          <p:spTgt spid="62467">
                                            <p:txEl>
                                              <p:pRg st="5" end="5"/>
                                            </p:txEl>
                                          </p:spTgt>
                                        </p:tgtEl>
                                      </p:cBhvr>
                                    </p:animEffect>
                                  </p:childTnLst>
                                </p:cTn>
                              </p:par>
                            </p:childTnLst>
                          </p:cTn>
                        </p:par>
                        <p:par>
                          <p:cTn id="20" fill="hold" nodeType="afterGroup">
                            <p:stCondLst>
                              <p:cond delay="14000"/>
                            </p:stCondLst>
                            <p:childTnLst>
                              <p:par>
                                <p:cTn id="21" presetID="10" presetClass="entr" presetSubtype="0" fill="hold" nodeType="afterEffect">
                                  <p:stCondLst>
                                    <p:cond delay="1000"/>
                                  </p:stCondLst>
                                  <p:childTnLst>
                                    <p:set>
                                      <p:cBhvr>
                                        <p:cTn id="22" dur="1" fill="hold">
                                          <p:stCondLst>
                                            <p:cond delay="0"/>
                                          </p:stCondLst>
                                        </p:cTn>
                                        <p:tgtEl>
                                          <p:spTgt spid="62467">
                                            <p:txEl>
                                              <p:pRg st="6" end="6"/>
                                            </p:txEl>
                                          </p:spTgt>
                                        </p:tgtEl>
                                        <p:attrNameLst>
                                          <p:attrName>style.visibility</p:attrName>
                                        </p:attrNameLst>
                                      </p:cBhvr>
                                      <p:to>
                                        <p:strVal val="visible"/>
                                      </p:to>
                                    </p:set>
                                    <p:animEffect>
                                      <p:cBhvr>
                                        <p:cTn id="23" dur="1250"/>
                                        <p:tgtEl>
                                          <p:spTgt spid="62467">
                                            <p:txEl>
                                              <p:pRg st="6" end="6"/>
                                            </p:txEl>
                                          </p:spTgt>
                                        </p:tgtEl>
                                      </p:cBhvr>
                                    </p:animEffect>
                                  </p:childTnLst>
                                </p:cTn>
                              </p:par>
                            </p:childTnLst>
                          </p:cTn>
                        </p:par>
                        <p:par>
                          <p:cTn id="24" fill="hold" nodeType="afterGroup">
                            <p:stCondLst>
                              <p:cond delay="16250"/>
                            </p:stCondLst>
                            <p:childTnLst>
                              <p:par>
                                <p:cTn id="25" presetID="22" presetClass="entr" presetSubtype="8" fill="hold" nodeType="afterEffect">
                                  <p:stCondLst>
                                    <p:cond delay="1000"/>
                                  </p:stCondLst>
                                  <p:childTnLst>
                                    <p:set>
                                      <p:cBhvr>
                                        <p:cTn id="26" dur="1" fill="hold">
                                          <p:stCondLst>
                                            <p:cond delay="0"/>
                                          </p:stCondLst>
                                        </p:cTn>
                                        <p:tgtEl>
                                          <p:spTgt spid="62467">
                                            <p:txEl>
                                              <p:pRg st="7" end="7"/>
                                            </p:txEl>
                                          </p:spTgt>
                                        </p:tgtEl>
                                        <p:attrNameLst>
                                          <p:attrName>style.visibility</p:attrName>
                                        </p:attrNameLst>
                                      </p:cBhvr>
                                      <p:to>
                                        <p:strVal val="visible"/>
                                      </p:to>
                                    </p:set>
                                    <p:animEffect>
                                      <p:cBhvr>
                                        <p:cTn id="27" dur="3000"/>
                                        <p:tgtEl>
                                          <p:spTgt spid="624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メトロ">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メトロ">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メトロ">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136</TotalTime>
  <Words>1382</Words>
  <Application>Microsoft Office PowerPoint</Application>
  <PresentationFormat>A4 210 x 297 mm</PresentationFormat>
  <Paragraphs>194</Paragraphs>
  <Slides>24</Slides>
  <Notes>3</Notes>
  <HiddenSlides>0</HiddenSlides>
  <MMClips>0</MMClips>
  <ScaleCrop>false</ScaleCrop>
  <HeadingPairs>
    <vt:vector size="6" baseType="variant">
      <vt:variant>
        <vt:lpstr>使用されているフォント</vt:lpstr>
      </vt:variant>
      <vt:variant>
        <vt:i4>21</vt:i4>
      </vt:variant>
      <vt:variant>
        <vt:lpstr>テーマ</vt:lpstr>
      </vt:variant>
      <vt:variant>
        <vt:i4>4</vt:i4>
      </vt:variant>
      <vt:variant>
        <vt:lpstr>スライド タイトル</vt:lpstr>
      </vt:variant>
      <vt:variant>
        <vt:i4>24</vt:i4>
      </vt:variant>
    </vt:vector>
  </HeadingPairs>
  <TitlesOfParts>
    <vt:vector size="49" baseType="lpstr">
      <vt:lpstr>AR P丸ゴシック体M</vt:lpstr>
      <vt:lpstr>HGP創英角ﾎﾟｯﾌﾟ体</vt:lpstr>
      <vt:lpstr>HGｺﾞｼｯｸE</vt:lpstr>
      <vt:lpstr>HGｺﾞｼｯｸM</vt:lpstr>
      <vt:lpstr>HG丸ｺﾞｼｯｸM-PRO</vt:lpstr>
      <vt:lpstr>HG創英角ﾎﾟｯﾌﾟ体</vt:lpstr>
      <vt:lpstr>ＭＳ Ｐゴシック</vt:lpstr>
      <vt:lpstr>ＭＳ Ｐ明朝</vt:lpstr>
      <vt:lpstr>Arial</vt:lpstr>
      <vt:lpstr>Arial Narrow</vt:lpstr>
      <vt:lpstr>Calibri</vt:lpstr>
      <vt:lpstr>Century</vt:lpstr>
      <vt:lpstr>Consolas</vt:lpstr>
      <vt:lpstr>Corbel</vt:lpstr>
      <vt:lpstr>Garamond</vt:lpstr>
      <vt:lpstr>Georgia</vt:lpstr>
      <vt:lpstr>Segoe Print</vt:lpstr>
      <vt:lpstr>Times New Roman</vt:lpstr>
      <vt:lpstr>Wingdings</vt:lpstr>
      <vt:lpstr>Wingdings 2</vt:lpstr>
      <vt:lpstr>Wingdings 3</vt:lpstr>
      <vt:lpstr>Communications_white</vt:lpstr>
      <vt:lpstr>Custom Design</vt:lpstr>
      <vt:lpstr>2_Custom Design</vt:lpstr>
      <vt:lpstr>メトロ</vt:lpstr>
      <vt:lpstr>会員増強セミナー 会員増強の実践『増強の技術とプロセス』</vt:lpstr>
      <vt:lpstr>　　　シカゴＲＣ例会にて</vt:lpstr>
      <vt:lpstr>　　　　　　　　　　　　　　　　　　シカゴＲＣ例会にて</vt:lpstr>
      <vt:lpstr>　　　　　　　　　　　　　　　　 　　　　ＲＩ理事会の決定。</vt:lpstr>
      <vt:lpstr>PowerPoint プレゼンテーション</vt:lpstr>
      <vt:lpstr>PowerPoint プレゼンテーション</vt:lpstr>
      <vt:lpstr>PowerPoint プレゼンテーション</vt:lpstr>
      <vt:lpstr>ロータリーの魅力ってなんだ？？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４－６）クラブを知る（特色・強み弱み）　</vt:lpstr>
      <vt:lpstr>PowerPoint プレゼンテーション</vt:lpstr>
      <vt:lpstr>　佐賀南ＲＣ2021年度戦略計画　2</vt:lpstr>
      <vt:lpstr>　　佐賀南ＲＣ2021年度戦略計画　3</vt:lpstr>
      <vt:lpstr>PowerPoint プレゼンテーション</vt:lpstr>
      <vt:lpstr>PowerPoint プレゼンテーション</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 WS-06</dc:creator>
  <cp:lastModifiedBy>Dyann Gusella</cp:lastModifiedBy>
  <cp:revision>926</cp:revision>
  <cp:lastPrinted>2019-03-14T09:27:00Z</cp:lastPrinted>
  <dcterms:created xsi:type="dcterms:W3CDTF">2010-04-16T20:11:00Z</dcterms:created>
  <dcterms:modified xsi:type="dcterms:W3CDTF">2022-07-29T01:40:02Z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1041-10.8.2.6704</vt:lpwstr>
  </property>
</Properties>
</file>